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62" r:id="rId2"/>
    <p:sldId id="361" r:id="rId3"/>
    <p:sldId id="358" r:id="rId4"/>
    <p:sldId id="359" r:id="rId5"/>
    <p:sldId id="360" r:id="rId6"/>
    <p:sldId id="303" r:id="rId7"/>
    <p:sldId id="256" r:id="rId8"/>
    <p:sldId id="259" r:id="rId9"/>
    <p:sldId id="260" r:id="rId10"/>
    <p:sldId id="354" r:id="rId11"/>
    <p:sldId id="355" r:id="rId12"/>
    <p:sldId id="357" r:id="rId13"/>
    <p:sldId id="35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-114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2" d="100"/>
          <a:sy n="52" d="100"/>
        </p:scale>
        <p:origin x="284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10A80-59CB-4E91-9AD2-8B48B16AC4B7}" type="datetimeFigureOut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5193B-0F63-4E19-9ED1-6997ED95C4C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736303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13BD6-2F91-49E8-8CA4-0CAA570A15F0}" type="datetimeFigureOut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FEE59-EA0B-4E9E-AA1C-DD3566CDEF5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26054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/>
              <a:t>جمعا مبلغ 32 میلیون تومان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FEE59-EA0B-4E9E-AA1C-DD3566CDEF56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75248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FEE59-EA0B-4E9E-AA1C-DD3566CDEF56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94573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id-ID" dirty="0"/>
              <a:t>Please insert the picture</a:t>
            </a:r>
            <a:endParaRPr lang="en-AU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927" y="0"/>
            <a:ext cx="6089073" cy="6858000"/>
          </a:xfrm>
          <a:gradFill flip="none" rotWithShape="1">
            <a:gsLst>
              <a:gs pos="0">
                <a:schemeClr val="accent1">
                  <a:lumMod val="20000"/>
                  <a:lumOff val="80000"/>
                  <a:alpha val="2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  <a:gs pos="38000">
                <a:schemeClr val="accent1">
                  <a:lumMod val="40000"/>
                  <a:lumOff val="60000"/>
                  <a:alpha val="25000"/>
                </a:schemeClr>
              </a:gs>
              <a:gs pos="100000">
                <a:schemeClr val="accent1">
                  <a:lumMod val="75000"/>
                  <a:alpha val="2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b">
            <a:normAutofit/>
          </a:bodyPr>
          <a:lstStyle>
            <a:lvl1pPr algn="r">
              <a:defRPr sz="1800" baseline="0"/>
            </a:lvl1pPr>
          </a:lstStyle>
          <a:p>
            <a:r>
              <a:rPr lang="id-ID" dirty="0"/>
              <a:t>Do not insert picture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749" y="2000250"/>
            <a:ext cx="4805363" cy="1428750"/>
          </a:xfrm>
        </p:spPr>
        <p:txBody>
          <a:bodyPr anchor="b"/>
          <a:lstStyle>
            <a:lvl1pPr algn="ctr">
              <a:defRPr sz="4000"/>
            </a:lvl1pPr>
          </a:lstStyle>
          <a:p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62749" y="3521075"/>
            <a:ext cx="4805363" cy="549048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Introduction</a:t>
            </a:r>
            <a:endParaRPr lang="en-AU" dirty="0"/>
          </a:p>
        </p:txBody>
      </p:sp>
      <p:sp>
        <p:nvSpPr>
          <p:cNvPr id="12" name="Teardrop 11"/>
          <p:cNvSpPr/>
          <p:nvPr userDrawn="1"/>
        </p:nvSpPr>
        <p:spPr>
          <a:xfrm flipH="1" flipV="1">
            <a:off x="10898188" y="549275"/>
            <a:ext cx="669925" cy="669925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9988550" y="1311275"/>
            <a:ext cx="1579563" cy="269875"/>
          </a:xfrm>
        </p:spPr>
        <p:txBody>
          <a:bodyPr>
            <a:noAutofit/>
          </a:bodyPr>
          <a:lstStyle>
            <a:lvl1pPr marL="0" indent="0" algn="r">
              <a:buNone/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981949" y="4860810"/>
            <a:ext cx="3586163" cy="720839"/>
          </a:xfrm>
        </p:spPr>
        <p:txBody>
          <a:bodyPr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4383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/>
      <p:bldP spid="3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id-ID" dirty="0"/>
              <a:t>Please insert picture</a:t>
            </a:r>
            <a:endParaRPr lang="en-AU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5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anchor="b">
            <a:normAutofit/>
          </a:bodyPr>
          <a:lstStyle>
            <a:lvl1pPr algn="r">
              <a:defRPr sz="1600"/>
            </a:lvl1pPr>
          </a:lstStyle>
          <a:p>
            <a:r>
              <a:rPr lang="id-ID" dirty="0"/>
              <a:t>Do not insert picture</a:t>
            </a:r>
            <a:endParaRPr lang="en-AU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0" hasCustomPrompt="1"/>
          </p:nvPr>
        </p:nvSpPr>
        <p:spPr>
          <a:xfrm>
            <a:off x="8000999" y="2527300"/>
            <a:ext cx="2327563" cy="1666875"/>
          </a:xfrm>
          <a:custGeom>
            <a:avLst/>
            <a:gdLst>
              <a:gd name="connsiteX0" fmla="*/ 443450 w 6591300"/>
              <a:gd name="connsiteY0" fmla="*/ 0 h 4718051"/>
              <a:gd name="connsiteX1" fmla="*/ 6147850 w 6591300"/>
              <a:gd name="connsiteY1" fmla="*/ 0 h 4718051"/>
              <a:gd name="connsiteX2" fmla="*/ 6591300 w 6591300"/>
              <a:gd name="connsiteY2" fmla="*/ 443450 h 4718051"/>
              <a:gd name="connsiteX3" fmla="*/ 6591300 w 6591300"/>
              <a:gd name="connsiteY3" fmla="*/ 4274601 h 4718051"/>
              <a:gd name="connsiteX4" fmla="*/ 6147850 w 6591300"/>
              <a:gd name="connsiteY4" fmla="*/ 4718051 h 4718051"/>
              <a:gd name="connsiteX5" fmla="*/ 443450 w 6591300"/>
              <a:gd name="connsiteY5" fmla="*/ 4718051 h 4718051"/>
              <a:gd name="connsiteX6" fmla="*/ 0 w 6591300"/>
              <a:gd name="connsiteY6" fmla="*/ 4274601 h 4718051"/>
              <a:gd name="connsiteX7" fmla="*/ 0 w 6591300"/>
              <a:gd name="connsiteY7" fmla="*/ 443450 h 4718051"/>
              <a:gd name="connsiteX8" fmla="*/ 443450 w 6591300"/>
              <a:gd name="connsiteY8" fmla="*/ 0 h 471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1300" h="4718051">
                <a:moveTo>
                  <a:pt x="443450" y="0"/>
                </a:moveTo>
                <a:lnTo>
                  <a:pt x="6147850" y="0"/>
                </a:lnTo>
                <a:cubicBezTo>
                  <a:pt x="6392761" y="0"/>
                  <a:pt x="6591300" y="198539"/>
                  <a:pt x="6591300" y="443450"/>
                </a:cubicBezTo>
                <a:lnTo>
                  <a:pt x="6591300" y="4274601"/>
                </a:lnTo>
                <a:cubicBezTo>
                  <a:pt x="6591300" y="4519512"/>
                  <a:pt x="6392761" y="4718051"/>
                  <a:pt x="6147850" y="4718051"/>
                </a:cubicBezTo>
                <a:lnTo>
                  <a:pt x="443450" y="4718051"/>
                </a:lnTo>
                <a:cubicBezTo>
                  <a:pt x="198539" y="4718051"/>
                  <a:pt x="0" y="4519512"/>
                  <a:pt x="0" y="4274601"/>
                </a:cubicBezTo>
                <a:lnTo>
                  <a:pt x="0" y="443450"/>
                </a:lnTo>
                <a:cubicBezTo>
                  <a:pt x="0" y="198539"/>
                  <a:pt x="198539" y="0"/>
                  <a:pt x="4434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b">
            <a:noAutofit/>
          </a:bodyPr>
          <a:lstStyle>
            <a:lvl1pPr algn="r">
              <a:defRPr sz="16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FC8A-33FF-4BB8-B513-BFDF4F0DCA79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6" hasCustomPrompt="1"/>
          </p:nvPr>
        </p:nvSpPr>
        <p:spPr>
          <a:xfrm>
            <a:off x="952500" y="1298862"/>
            <a:ext cx="5850082" cy="4260275"/>
          </a:xfrm>
          <a:custGeom>
            <a:avLst/>
            <a:gdLst>
              <a:gd name="connsiteX0" fmla="*/ 443450 w 6591300"/>
              <a:gd name="connsiteY0" fmla="*/ 0 h 4718051"/>
              <a:gd name="connsiteX1" fmla="*/ 6147850 w 6591300"/>
              <a:gd name="connsiteY1" fmla="*/ 0 h 4718051"/>
              <a:gd name="connsiteX2" fmla="*/ 6591300 w 6591300"/>
              <a:gd name="connsiteY2" fmla="*/ 443450 h 4718051"/>
              <a:gd name="connsiteX3" fmla="*/ 6591300 w 6591300"/>
              <a:gd name="connsiteY3" fmla="*/ 4274601 h 4718051"/>
              <a:gd name="connsiteX4" fmla="*/ 6147850 w 6591300"/>
              <a:gd name="connsiteY4" fmla="*/ 4718051 h 4718051"/>
              <a:gd name="connsiteX5" fmla="*/ 443450 w 6591300"/>
              <a:gd name="connsiteY5" fmla="*/ 4718051 h 4718051"/>
              <a:gd name="connsiteX6" fmla="*/ 0 w 6591300"/>
              <a:gd name="connsiteY6" fmla="*/ 4274601 h 4718051"/>
              <a:gd name="connsiteX7" fmla="*/ 0 w 6591300"/>
              <a:gd name="connsiteY7" fmla="*/ 443450 h 4718051"/>
              <a:gd name="connsiteX8" fmla="*/ 443450 w 6591300"/>
              <a:gd name="connsiteY8" fmla="*/ 0 h 471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1300" h="4718051">
                <a:moveTo>
                  <a:pt x="443450" y="0"/>
                </a:moveTo>
                <a:lnTo>
                  <a:pt x="6147850" y="0"/>
                </a:lnTo>
                <a:cubicBezTo>
                  <a:pt x="6392761" y="0"/>
                  <a:pt x="6591300" y="198539"/>
                  <a:pt x="6591300" y="443450"/>
                </a:cubicBezTo>
                <a:lnTo>
                  <a:pt x="6591300" y="4274601"/>
                </a:lnTo>
                <a:cubicBezTo>
                  <a:pt x="6591300" y="4519512"/>
                  <a:pt x="6392761" y="4718051"/>
                  <a:pt x="6147850" y="4718051"/>
                </a:cubicBezTo>
                <a:lnTo>
                  <a:pt x="443450" y="4718051"/>
                </a:lnTo>
                <a:cubicBezTo>
                  <a:pt x="198539" y="4718051"/>
                  <a:pt x="0" y="4519512"/>
                  <a:pt x="0" y="4274601"/>
                </a:cubicBezTo>
                <a:lnTo>
                  <a:pt x="0" y="443450"/>
                </a:lnTo>
                <a:cubicBezTo>
                  <a:pt x="0" y="198539"/>
                  <a:pt x="198539" y="0"/>
                  <a:pt x="443450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b">
            <a:noAutofit/>
          </a:bodyPr>
          <a:lstStyle>
            <a:lvl1pPr algn="r">
              <a:defRPr sz="1600"/>
            </a:lvl1pPr>
          </a:lstStyle>
          <a:p>
            <a:r>
              <a:rPr lang="id-ID" dirty="0"/>
              <a:t>Do not insert Picture</a:t>
            </a:r>
            <a:endParaRPr lang="en-AU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233488" y="1717820"/>
            <a:ext cx="5148262" cy="661554"/>
          </a:xfrm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33488" y="2409971"/>
            <a:ext cx="5148262" cy="45099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Intro</a:t>
            </a:r>
            <a:endParaRPr lang="en-AU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1233488" y="3323359"/>
            <a:ext cx="5148262" cy="480142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1233488" y="3827172"/>
            <a:ext cx="5148262" cy="144303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AU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8" hasCustomPrompt="1"/>
          </p:nvPr>
        </p:nvSpPr>
        <p:spPr>
          <a:xfrm>
            <a:off x="8000998" y="4289425"/>
            <a:ext cx="2327563" cy="1666875"/>
          </a:xfrm>
          <a:custGeom>
            <a:avLst/>
            <a:gdLst>
              <a:gd name="connsiteX0" fmla="*/ 443450 w 6591300"/>
              <a:gd name="connsiteY0" fmla="*/ 0 h 4718051"/>
              <a:gd name="connsiteX1" fmla="*/ 6147850 w 6591300"/>
              <a:gd name="connsiteY1" fmla="*/ 0 h 4718051"/>
              <a:gd name="connsiteX2" fmla="*/ 6591300 w 6591300"/>
              <a:gd name="connsiteY2" fmla="*/ 443450 h 4718051"/>
              <a:gd name="connsiteX3" fmla="*/ 6591300 w 6591300"/>
              <a:gd name="connsiteY3" fmla="*/ 4274601 h 4718051"/>
              <a:gd name="connsiteX4" fmla="*/ 6147850 w 6591300"/>
              <a:gd name="connsiteY4" fmla="*/ 4718051 h 4718051"/>
              <a:gd name="connsiteX5" fmla="*/ 443450 w 6591300"/>
              <a:gd name="connsiteY5" fmla="*/ 4718051 h 4718051"/>
              <a:gd name="connsiteX6" fmla="*/ 0 w 6591300"/>
              <a:gd name="connsiteY6" fmla="*/ 4274601 h 4718051"/>
              <a:gd name="connsiteX7" fmla="*/ 0 w 6591300"/>
              <a:gd name="connsiteY7" fmla="*/ 443450 h 4718051"/>
              <a:gd name="connsiteX8" fmla="*/ 443450 w 6591300"/>
              <a:gd name="connsiteY8" fmla="*/ 0 h 471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1300" h="4718051">
                <a:moveTo>
                  <a:pt x="443450" y="0"/>
                </a:moveTo>
                <a:lnTo>
                  <a:pt x="6147850" y="0"/>
                </a:lnTo>
                <a:cubicBezTo>
                  <a:pt x="6392761" y="0"/>
                  <a:pt x="6591300" y="198539"/>
                  <a:pt x="6591300" y="443450"/>
                </a:cubicBezTo>
                <a:lnTo>
                  <a:pt x="6591300" y="4274601"/>
                </a:lnTo>
                <a:cubicBezTo>
                  <a:pt x="6591300" y="4519512"/>
                  <a:pt x="6392761" y="4718051"/>
                  <a:pt x="6147850" y="4718051"/>
                </a:cubicBezTo>
                <a:lnTo>
                  <a:pt x="443450" y="4718051"/>
                </a:lnTo>
                <a:cubicBezTo>
                  <a:pt x="198539" y="4718051"/>
                  <a:pt x="0" y="4519512"/>
                  <a:pt x="0" y="4274601"/>
                </a:cubicBezTo>
                <a:lnTo>
                  <a:pt x="0" y="443450"/>
                </a:lnTo>
                <a:cubicBezTo>
                  <a:pt x="0" y="198539"/>
                  <a:pt x="198539" y="0"/>
                  <a:pt x="4434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b">
            <a:noAutofit/>
          </a:bodyPr>
          <a:lstStyle>
            <a:lvl1pPr algn="r">
              <a:defRPr sz="16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9" hasCustomPrompt="1"/>
          </p:nvPr>
        </p:nvSpPr>
        <p:spPr>
          <a:xfrm>
            <a:off x="8001000" y="765175"/>
            <a:ext cx="2327563" cy="1666875"/>
          </a:xfrm>
          <a:custGeom>
            <a:avLst/>
            <a:gdLst>
              <a:gd name="connsiteX0" fmla="*/ 443450 w 6591300"/>
              <a:gd name="connsiteY0" fmla="*/ 0 h 4718051"/>
              <a:gd name="connsiteX1" fmla="*/ 6147850 w 6591300"/>
              <a:gd name="connsiteY1" fmla="*/ 0 h 4718051"/>
              <a:gd name="connsiteX2" fmla="*/ 6591300 w 6591300"/>
              <a:gd name="connsiteY2" fmla="*/ 443450 h 4718051"/>
              <a:gd name="connsiteX3" fmla="*/ 6591300 w 6591300"/>
              <a:gd name="connsiteY3" fmla="*/ 4274601 h 4718051"/>
              <a:gd name="connsiteX4" fmla="*/ 6147850 w 6591300"/>
              <a:gd name="connsiteY4" fmla="*/ 4718051 h 4718051"/>
              <a:gd name="connsiteX5" fmla="*/ 443450 w 6591300"/>
              <a:gd name="connsiteY5" fmla="*/ 4718051 h 4718051"/>
              <a:gd name="connsiteX6" fmla="*/ 0 w 6591300"/>
              <a:gd name="connsiteY6" fmla="*/ 4274601 h 4718051"/>
              <a:gd name="connsiteX7" fmla="*/ 0 w 6591300"/>
              <a:gd name="connsiteY7" fmla="*/ 443450 h 4718051"/>
              <a:gd name="connsiteX8" fmla="*/ 443450 w 6591300"/>
              <a:gd name="connsiteY8" fmla="*/ 0 h 471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1300" h="4718051">
                <a:moveTo>
                  <a:pt x="443450" y="0"/>
                </a:moveTo>
                <a:lnTo>
                  <a:pt x="6147850" y="0"/>
                </a:lnTo>
                <a:cubicBezTo>
                  <a:pt x="6392761" y="0"/>
                  <a:pt x="6591300" y="198539"/>
                  <a:pt x="6591300" y="443450"/>
                </a:cubicBezTo>
                <a:lnTo>
                  <a:pt x="6591300" y="4274601"/>
                </a:lnTo>
                <a:cubicBezTo>
                  <a:pt x="6591300" y="4519512"/>
                  <a:pt x="6392761" y="4718051"/>
                  <a:pt x="6147850" y="4718051"/>
                </a:cubicBezTo>
                <a:lnTo>
                  <a:pt x="443450" y="4718051"/>
                </a:lnTo>
                <a:cubicBezTo>
                  <a:pt x="198539" y="4718051"/>
                  <a:pt x="0" y="4519512"/>
                  <a:pt x="0" y="4274601"/>
                </a:cubicBezTo>
                <a:lnTo>
                  <a:pt x="0" y="443450"/>
                </a:lnTo>
                <a:cubicBezTo>
                  <a:pt x="0" y="198539"/>
                  <a:pt x="198539" y="0"/>
                  <a:pt x="44345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b">
            <a:noAutofit/>
          </a:bodyPr>
          <a:lstStyle>
            <a:lvl1pPr algn="r">
              <a:defRPr sz="16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755082" y="1399380"/>
            <a:ext cx="477837" cy="39846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/>
              <a:t> 1</a:t>
            </a:r>
            <a:endParaRPr lang="en-AU" dirty="0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22" hasCustomPrompt="1"/>
          </p:nvPr>
        </p:nvSpPr>
        <p:spPr>
          <a:xfrm>
            <a:off x="7762079" y="3161505"/>
            <a:ext cx="477837" cy="398463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/>
              <a:t> 2</a:t>
            </a:r>
            <a:endParaRPr lang="en-AU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780482" y="4923630"/>
            <a:ext cx="477837" cy="398463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/>
              <a:t> 3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75090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8" grpId="0" animBg="1"/>
      <p:bldP spid="19" grpId="0" animBg="1"/>
      <p:bldP spid="20" grpId="0"/>
      <p:bldP spid="21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7" grpId="0" animBg="1"/>
      <p:bldP spid="4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rtfoli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703B-55B8-4F1C-9D49-B53DCA7FA421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Rounded Rectangle 9"/>
          <p:cNvSpPr/>
          <p:nvPr userDrawn="1"/>
        </p:nvSpPr>
        <p:spPr>
          <a:xfrm>
            <a:off x="1749503" y="3295837"/>
            <a:ext cx="1409700" cy="457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>
            <a:off x="3206162" y="3295837"/>
            <a:ext cx="1409700" cy="4571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4662821" y="3295837"/>
            <a:ext cx="1409700" cy="4571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6119480" y="3295837"/>
            <a:ext cx="1409700" cy="4571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7576139" y="3295837"/>
            <a:ext cx="1409700" cy="4571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9032798" y="3295837"/>
            <a:ext cx="1409700" cy="45719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3887" y="458446"/>
            <a:ext cx="10944225" cy="686197"/>
          </a:xfr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367" y="1201877"/>
            <a:ext cx="10944225" cy="755753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Intro</a:t>
            </a:r>
            <a:endParaRPr lang="en-A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509505" y="2209800"/>
            <a:ext cx="7219950" cy="700274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AU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9" hasCustomPrompt="1"/>
          </p:nvPr>
        </p:nvSpPr>
        <p:spPr>
          <a:xfrm>
            <a:off x="1749502" y="3446462"/>
            <a:ext cx="1409701" cy="1666875"/>
          </a:xfrm>
          <a:custGeom>
            <a:avLst/>
            <a:gdLst>
              <a:gd name="connsiteX0" fmla="*/ 443450 w 6591300"/>
              <a:gd name="connsiteY0" fmla="*/ 0 h 4718051"/>
              <a:gd name="connsiteX1" fmla="*/ 6147850 w 6591300"/>
              <a:gd name="connsiteY1" fmla="*/ 0 h 4718051"/>
              <a:gd name="connsiteX2" fmla="*/ 6591300 w 6591300"/>
              <a:gd name="connsiteY2" fmla="*/ 443450 h 4718051"/>
              <a:gd name="connsiteX3" fmla="*/ 6591300 w 6591300"/>
              <a:gd name="connsiteY3" fmla="*/ 4274601 h 4718051"/>
              <a:gd name="connsiteX4" fmla="*/ 6147850 w 6591300"/>
              <a:gd name="connsiteY4" fmla="*/ 4718051 h 4718051"/>
              <a:gd name="connsiteX5" fmla="*/ 443450 w 6591300"/>
              <a:gd name="connsiteY5" fmla="*/ 4718051 h 4718051"/>
              <a:gd name="connsiteX6" fmla="*/ 0 w 6591300"/>
              <a:gd name="connsiteY6" fmla="*/ 4274601 h 4718051"/>
              <a:gd name="connsiteX7" fmla="*/ 0 w 6591300"/>
              <a:gd name="connsiteY7" fmla="*/ 443450 h 4718051"/>
              <a:gd name="connsiteX8" fmla="*/ 443450 w 6591300"/>
              <a:gd name="connsiteY8" fmla="*/ 0 h 471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1300" h="4718051">
                <a:moveTo>
                  <a:pt x="443450" y="0"/>
                </a:moveTo>
                <a:lnTo>
                  <a:pt x="6147850" y="0"/>
                </a:lnTo>
                <a:cubicBezTo>
                  <a:pt x="6392761" y="0"/>
                  <a:pt x="6591300" y="198539"/>
                  <a:pt x="6591300" y="443450"/>
                </a:cubicBezTo>
                <a:lnTo>
                  <a:pt x="6591300" y="4274601"/>
                </a:lnTo>
                <a:cubicBezTo>
                  <a:pt x="6591300" y="4519512"/>
                  <a:pt x="6392761" y="4718051"/>
                  <a:pt x="6147850" y="4718051"/>
                </a:cubicBezTo>
                <a:lnTo>
                  <a:pt x="443450" y="4718051"/>
                </a:lnTo>
                <a:cubicBezTo>
                  <a:pt x="198539" y="4718051"/>
                  <a:pt x="0" y="4519512"/>
                  <a:pt x="0" y="4274601"/>
                </a:cubicBezTo>
                <a:lnTo>
                  <a:pt x="0" y="443450"/>
                </a:lnTo>
                <a:cubicBezTo>
                  <a:pt x="0" y="198539"/>
                  <a:pt x="198539" y="0"/>
                  <a:pt x="4434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>
            <a:noAutofit/>
          </a:bodyPr>
          <a:lstStyle>
            <a:lvl1pPr algn="r">
              <a:defRPr sz="12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0" hasCustomPrompt="1"/>
          </p:nvPr>
        </p:nvSpPr>
        <p:spPr>
          <a:xfrm>
            <a:off x="3206161" y="3446462"/>
            <a:ext cx="1409701" cy="1666875"/>
          </a:xfrm>
          <a:custGeom>
            <a:avLst/>
            <a:gdLst>
              <a:gd name="connsiteX0" fmla="*/ 443450 w 6591300"/>
              <a:gd name="connsiteY0" fmla="*/ 0 h 4718051"/>
              <a:gd name="connsiteX1" fmla="*/ 6147850 w 6591300"/>
              <a:gd name="connsiteY1" fmla="*/ 0 h 4718051"/>
              <a:gd name="connsiteX2" fmla="*/ 6591300 w 6591300"/>
              <a:gd name="connsiteY2" fmla="*/ 443450 h 4718051"/>
              <a:gd name="connsiteX3" fmla="*/ 6591300 w 6591300"/>
              <a:gd name="connsiteY3" fmla="*/ 4274601 h 4718051"/>
              <a:gd name="connsiteX4" fmla="*/ 6147850 w 6591300"/>
              <a:gd name="connsiteY4" fmla="*/ 4718051 h 4718051"/>
              <a:gd name="connsiteX5" fmla="*/ 443450 w 6591300"/>
              <a:gd name="connsiteY5" fmla="*/ 4718051 h 4718051"/>
              <a:gd name="connsiteX6" fmla="*/ 0 w 6591300"/>
              <a:gd name="connsiteY6" fmla="*/ 4274601 h 4718051"/>
              <a:gd name="connsiteX7" fmla="*/ 0 w 6591300"/>
              <a:gd name="connsiteY7" fmla="*/ 443450 h 4718051"/>
              <a:gd name="connsiteX8" fmla="*/ 443450 w 6591300"/>
              <a:gd name="connsiteY8" fmla="*/ 0 h 471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1300" h="4718051">
                <a:moveTo>
                  <a:pt x="443450" y="0"/>
                </a:moveTo>
                <a:lnTo>
                  <a:pt x="6147850" y="0"/>
                </a:lnTo>
                <a:cubicBezTo>
                  <a:pt x="6392761" y="0"/>
                  <a:pt x="6591300" y="198539"/>
                  <a:pt x="6591300" y="443450"/>
                </a:cubicBezTo>
                <a:lnTo>
                  <a:pt x="6591300" y="4274601"/>
                </a:lnTo>
                <a:cubicBezTo>
                  <a:pt x="6591300" y="4519512"/>
                  <a:pt x="6392761" y="4718051"/>
                  <a:pt x="6147850" y="4718051"/>
                </a:cubicBezTo>
                <a:lnTo>
                  <a:pt x="443450" y="4718051"/>
                </a:lnTo>
                <a:cubicBezTo>
                  <a:pt x="198539" y="4718051"/>
                  <a:pt x="0" y="4519512"/>
                  <a:pt x="0" y="4274601"/>
                </a:cubicBezTo>
                <a:lnTo>
                  <a:pt x="0" y="443450"/>
                </a:lnTo>
                <a:cubicBezTo>
                  <a:pt x="0" y="198539"/>
                  <a:pt x="198539" y="0"/>
                  <a:pt x="4434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>
            <a:noAutofit/>
          </a:bodyPr>
          <a:lstStyle>
            <a:lvl1pPr algn="r">
              <a:defRPr sz="12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21" hasCustomPrompt="1"/>
          </p:nvPr>
        </p:nvSpPr>
        <p:spPr>
          <a:xfrm>
            <a:off x="4662820" y="3446461"/>
            <a:ext cx="1409701" cy="1666875"/>
          </a:xfrm>
          <a:custGeom>
            <a:avLst/>
            <a:gdLst>
              <a:gd name="connsiteX0" fmla="*/ 443450 w 6591300"/>
              <a:gd name="connsiteY0" fmla="*/ 0 h 4718051"/>
              <a:gd name="connsiteX1" fmla="*/ 6147850 w 6591300"/>
              <a:gd name="connsiteY1" fmla="*/ 0 h 4718051"/>
              <a:gd name="connsiteX2" fmla="*/ 6591300 w 6591300"/>
              <a:gd name="connsiteY2" fmla="*/ 443450 h 4718051"/>
              <a:gd name="connsiteX3" fmla="*/ 6591300 w 6591300"/>
              <a:gd name="connsiteY3" fmla="*/ 4274601 h 4718051"/>
              <a:gd name="connsiteX4" fmla="*/ 6147850 w 6591300"/>
              <a:gd name="connsiteY4" fmla="*/ 4718051 h 4718051"/>
              <a:gd name="connsiteX5" fmla="*/ 443450 w 6591300"/>
              <a:gd name="connsiteY5" fmla="*/ 4718051 h 4718051"/>
              <a:gd name="connsiteX6" fmla="*/ 0 w 6591300"/>
              <a:gd name="connsiteY6" fmla="*/ 4274601 h 4718051"/>
              <a:gd name="connsiteX7" fmla="*/ 0 w 6591300"/>
              <a:gd name="connsiteY7" fmla="*/ 443450 h 4718051"/>
              <a:gd name="connsiteX8" fmla="*/ 443450 w 6591300"/>
              <a:gd name="connsiteY8" fmla="*/ 0 h 471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1300" h="4718051">
                <a:moveTo>
                  <a:pt x="443450" y="0"/>
                </a:moveTo>
                <a:lnTo>
                  <a:pt x="6147850" y="0"/>
                </a:lnTo>
                <a:cubicBezTo>
                  <a:pt x="6392761" y="0"/>
                  <a:pt x="6591300" y="198539"/>
                  <a:pt x="6591300" y="443450"/>
                </a:cubicBezTo>
                <a:lnTo>
                  <a:pt x="6591300" y="4274601"/>
                </a:lnTo>
                <a:cubicBezTo>
                  <a:pt x="6591300" y="4519512"/>
                  <a:pt x="6392761" y="4718051"/>
                  <a:pt x="6147850" y="4718051"/>
                </a:cubicBezTo>
                <a:lnTo>
                  <a:pt x="443450" y="4718051"/>
                </a:lnTo>
                <a:cubicBezTo>
                  <a:pt x="198539" y="4718051"/>
                  <a:pt x="0" y="4519512"/>
                  <a:pt x="0" y="4274601"/>
                </a:cubicBezTo>
                <a:lnTo>
                  <a:pt x="0" y="443450"/>
                </a:lnTo>
                <a:cubicBezTo>
                  <a:pt x="0" y="198539"/>
                  <a:pt x="198539" y="0"/>
                  <a:pt x="4434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>
            <a:noAutofit/>
          </a:bodyPr>
          <a:lstStyle>
            <a:lvl1pPr algn="l">
              <a:defRPr sz="12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2" hasCustomPrompt="1"/>
          </p:nvPr>
        </p:nvSpPr>
        <p:spPr>
          <a:xfrm>
            <a:off x="6121400" y="3446461"/>
            <a:ext cx="1409701" cy="1666875"/>
          </a:xfrm>
          <a:custGeom>
            <a:avLst/>
            <a:gdLst>
              <a:gd name="connsiteX0" fmla="*/ 443450 w 6591300"/>
              <a:gd name="connsiteY0" fmla="*/ 0 h 4718051"/>
              <a:gd name="connsiteX1" fmla="*/ 6147850 w 6591300"/>
              <a:gd name="connsiteY1" fmla="*/ 0 h 4718051"/>
              <a:gd name="connsiteX2" fmla="*/ 6591300 w 6591300"/>
              <a:gd name="connsiteY2" fmla="*/ 443450 h 4718051"/>
              <a:gd name="connsiteX3" fmla="*/ 6591300 w 6591300"/>
              <a:gd name="connsiteY3" fmla="*/ 4274601 h 4718051"/>
              <a:gd name="connsiteX4" fmla="*/ 6147850 w 6591300"/>
              <a:gd name="connsiteY4" fmla="*/ 4718051 h 4718051"/>
              <a:gd name="connsiteX5" fmla="*/ 443450 w 6591300"/>
              <a:gd name="connsiteY5" fmla="*/ 4718051 h 4718051"/>
              <a:gd name="connsiteX6" fmla="*/ 0 w 6591300"/>
              <a:gd name="connsiteY6" fmla="*/ 4274601 h 4718051"/>
              <a:gd name="connsiteX7" fmla="*/ 0 w 6591300"/>
              <a:gd name="connsiteY7" fmla="*/ 443450 h 4718051"/>
              <a:gd name="connsiteX8" fmla="*/ 443450 w 6591300"/>
              <a:gd name="connsiteY8" fmla="*/ 0 h 471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1300" h="4718051">
                <a:moveTo>
                  <a:pt x="443450" y="0"/>
                </a:moveTo>
                <a:lnTo>
                  <a:pt x="6147850" y="0"/>
                </a:lnTo>
                <a:cubicBezTo>
                  <a:pt x="6392761" y="0"/>
                  <a:pt x="6591300" y="198539"/>
                  <a:pt x="6591300" y="443450"/>
                </a:cubicBezTo>
                <a:lnTo>
                  <a:pt x="6591300" y="4274601"/>
                </a:lnTo>
                <a:cubicBezTo>
                  <a:pt x="6591300" y="4519512"/>
                  <a:pt x="6392761" y="4718051"/>
                  <a:pt x="6147850" y="4718051"/>
                </a:cubicBezTo>
                <a:lnTo>
                  <a:pt x="443450" y="4718051"/>
                </a:lnTo>
                <a:cubicBezTo>
                  <a:pt x="198539" y="4718051"/>
                  <a:pt x="0" y="4519512"/>
                  <a:pt x="0" y="4274601"/>
                </a:cubicBezTo>
                <a:lnTo>
                  <a:pt x="0" y="443450"/>
                </a:lnTo>
                <a:cubicBezTo>
                  <a:pt x="0" y="198539"/>
                  <a:pt x="198539" y="0"/>
                  <a:pt x="4434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>
            <a:noAutofit/>
          </a:bodyPr>
          <a:lstStyle>
            <a:lvl1pPr algn="l">
              <a:defRPr sz="12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23" hasCustomPrompt="1"/>
          </p:nvPr>
        </p:nvSpPr>
        <p:spPr>
          <a:xfrm>
            <a:off x="7576138" y="3446461"/>
            <a:ext cx="1409701" cy="1666875"/>
          </a:xfrm>
          <a:custGeom>
            <a:avLst/>
            <a:gdLst>
              <a:gd name="connsiteX0" fmla="*/ 443450 w 6591300"/>
              <a:gd name="connsiteY0" fmla="*/ 0 h 4718051"/>
              <a:gd name="connsiteX1" fmla="*/ 6147850 w 6591300"/>
              <a:gd name="connsiteY1" fmla="*/ 0 h 4718051"/>
              <a:gd name="connsiteX2" fmla="*/ 6591300 w 6591300"/>
              <a:gd name="connsiteY2" fmla="*/ 443450 h 4718051"/>
              <a:gd name="connsiteX3" fmla="*/ 6591300 w 6591300"/>
              <a:gd name="connsiteY3" fmla="*/ 4274601 h 4718051"/>
              <a:gd name="connsiteX4" fmla="*/ 6147850 w 6591300"/>
              <a:gd name="connsiteY4" fmla="*/ 4718051 h 4718051"/>
              <a:gd name="connsiteX5" fmla="*/ 443450 w 6591300"/>
              <a:gd name="connsiteY5" fmla="*/ 4718051 h 4718051"/>
              <a:gd name="connsiteX6" fmla="*/ 0 w 6591300"/>
              <a:gd name="connsiteY6" fmla="*/ 4274601 h 4718051"/>
              <a:gd name="connsiteX7" fmla="*/ 0 w 6591300"/>
              <a:gd name="connsiteY7" fmla="*/ 443450 h 4718051"/>
              <a:gd name="connsiteX8" fmla="*/ 443450 w 6591300"/>
              <a:gd name="connsiteY8" fmla="*/ 0 h 471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1300" h="4718051">
                <a:moveTo>
                  <a:pt x="443450" y="0"/>
                </a:moveTo>
                <a:lnTo>
                  <a:pt x="6147850" y="0"/>
                </a:lnTo>
                <a:cubicBezTo>
                  <a:pt x="6392761" y="0"/>
                  <a:pt x="6591300" y="198539"/>
                  <a:pt x="6591300" y="443450"/>
                </a:cubicBezTo>
                <a:lnTo>
                  <a:pt x="6591300" y="4274601"/>
                </a:lnTo>
                <a:cubicBezTo>
                  <a:pt x="6591300" y="4519512"/>
                  <a:pt x="6392761" y="4718051"/>
                  <a:pt x="6147850" y="4718051"/>
                </a:cubicBezTo>
                <a:lnTo>
                  <a:pt x="443450" y="4718051"/>
                </a:lnTo>
                <a:cubicBezTo>
                  <a:pt x="198539" y="4718051"/>
                  <a:pt x="0" y="4519512"/>
                  <a:pt x="0" y="4274601"/>
                </a:cubicBezTo>
                <a:lnTo>
                  <a:pt x="0" y="443450"/>
                </a:lnTo>
                <a:cubicBezTo>
                  <a:pt x="0" y="198539"/>
                  <a:pt x="198539" y="0"/>
                  <a:pt x="4434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>
            <a:noAutofit/>
          </a:bodyPr>
          <a:lstStyle>
            <a:lvl1pPr algn="l">
              <a:defRPr sz="12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4" hasCustomPrompt="1"/>
          </p:nvPr>
        </p:nvSpPr>
        <p:spPr>
          <a:xfrm>
            <a:off x="9032797" y="3444688"/>
            <a:ext cx="1409701" cy="1666875"/>
          </a:xfrm>
          <a:custGeom>
            <a:avLst/>
            <a:gdLst>
              <a:gd name="connsiteX0" fmla="*/ 443450 w 6591300"/>
              <a:gd name="connsiteY0" fmla="*/ 0 h 4718051"/>
              <a:gd name="connsiteX1" fmla="*/ 6147850 w 6591300"/>
              <a:gd name="connsiteY1" fmla="*/ 0 h 4718051"/>
              <a:gd name="connsiteX2" fmla="*/ 6591300 w 6591300"/>
              <a:gd name="connsiteY2" fmla="*/ 443450 h 4718051"/>
              <a:gd name="connsiteX3" fmla="*/ 6591300 w 6591300"/>
              <a:gd name="connsiteY3" fmla="*/ 4274601 h 4718051"/>
              <a:gd name="connsiteX4" fmla="*/ 6147850 w 6591300"/>
              <a:gd name="connsiteY4" fmla="*/ 4718051 h 4718051"/>
              <a:gd name="connsiteX5" fmla="*/ 443450 w 6591300"/>
              <a:gd name="connsiteY5" fmla="*/ 4718051 h 4718051"/>
              <a:gd name="connsiteX6" fmla="*/ 0 w 6591300"/>
              <a:gd name="connsiteY6" fmla="*/ 4274601 h 4718051"/>
              <a:gd name="connsiteX7" fmla="*/ 0 w 6591300"/>
              <a:gd name="connsiteY7" fmla="*/ 443450 h 4718051"/>
              <a:gd name="connsiteX8" fmla="*/ 443450 w 6591300"/>
              <a:gd name="connsiteY8" fmla="*/ 0 h 4718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1300" h="4718051">
                <a:moveTo>
                  <a:pt x="443450" y="0"/>
                </a:moveTo>
                <a:lnTo>
                  <a:pt x="6147850" y="0"/>
                </a:lnTo>
                <a:cubicBezTo>
                  <a:pt x="6392761" y="0"/>
                  <a:pt x="6591300" y="198539"/>
                  <a:pt x="6591300" y="443450"/>
                </a:cubicBezTo>
                <a:lnTo>
                  <a:pt x="6591300" y="4274601"/>
                </a:lnTo>
                <a:cubicBezTo>
                  <a:pt x="6591300" y="4519512"/>
                  <a:pt x="6392761" y="4718051"/>
                  <a:pt x="6147850" y="4718051"/>
                </a:cubicBezTo>
                <a:lnTo>
                  <a:pt x="443450" y="4718051"/>
                </a:lnTo>
                <a:cubicBezTo>
                  <a:pt x="198539" y="4718051"/>
                  <a:pt x="0" y="4519512"/>
                  <a:pt x="0" y="4274601"/>
                </a:cubicBezTo>
                <a:lnTo>
                  <a:pt x="0" y="443450"/>
                </a:lnTo>
                <a:cubicBezTo>
                  <a:pt x="0" y="198539"/>
                  <a:pt x="198539" y="0"/>
                  <a:pt x="4434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>
            <a:noAutofit/>
          </a:bodyPr>
          <a:lstStyle>
            <a:lvl1pPr algn="l">
              <a:defRPr sz="12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5"/>
          </p:nvPr>
        </p:nvSpPr>
        <p:spPr>
          <a:xfrm>
            <a:off x="1749502" y="5499100"/>
            <a:ext cx="1409701" cy="66675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AU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6" hasCustomPrompt="1"/>
          </p:nvPr>
        </p:nvSpPr>
        <p:spPr>
          <a:xfrm>
            <a:off x="1749502" y="5218243"/>
            <a:ext cx="1409701" cy="280857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d-ID" dirty="0"/>
              <a:t>Subtitle</a:t>
            </a:r>
            <a:endParaRPr lang="en-AU" dirty="0"/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3206161" y="5499100"/>
            <a:ext cx="1409701" cy="66675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AU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3206161" y="5218243"/>
            <a:ext cx="1409701" cy="280857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d-ID" dirty="0"/>
              <a:t>Subtitle</a:t>
            </a:r>
            <a:endParaRPr lang="en-AU" dirty="0"/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29"/>
          </p:nvPr>
        </p:nvSpPr>
        <p:spPr>
          <a:xfrm>
            <a:off x="4662820" y="5499100"/>
            <a:ext cx="1409701" cy="66675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AU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30" hasCustomPrompt="1"/>
          </p:nvPr>
        </p:nvSpPr>
        <p:spPr>
          <a:xfrm>
            <a:off x="4662820" y="5218243"/>
            <a:ext cx="1409701" cy="280857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d-ID" dirty="0"/>
              <a:t>Subtitle</a:t>
            </a:r>
            <a:endParaRPr lang="en-AU" dirty="0"/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31"/>
          </p:nvPr>
        </p:nvSpPr>
        <p:spPr>
          <a:xfrm>
            <a:off x="6119479" y="5499100"/>
            <a:ext cx="1409701" cy="66675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AU" dirty="0"/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6119479" y="5218243"/>
            <a:ext cx="1409701" cy="280857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d-ID" dirty="0"/>
              <a:t>Subtitle</a:t>
            </a:r>
            <a:endParaRPr lang="en-AU" dirty="0"/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33"/>
          </p:nvPr>
        </p:nvSpPr>
        <p:spPr>
          <a:xfrm>
            <a:off x="7576138" y="5499100"/>
            <a:ext cx="1409701" cy="66675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AU" dirty="0"/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34" hasCustomPrompt="1"/>
          </p:nvPr>
        </p:nvSpPr>
        <p:spPr>
          <a:xfrm>
            <a:off x="7576138" y="5218243"/>
            <a:ext cx="1409701" cy="280857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d-ID" dirty="0"/>
              <a:t>Subtitle</a:t>
            </a:r>
            <a:endParaRPr lang="en-AU" dirty="0"/>
          </a:p>
        </p:txBody>
      </p:sp>
      <p:sp>
        <p:nvSpPr>
          <p:cNvPr id="37" name="Text Placeholder 19"/>
          <p:cNvSpPr>
            <a:spLocks noGrp="1"/>
          </p:cNvSpPr>
          <p:nvPr>
            <p:ph type="body" sz="quarter" idx="35"/>
          </p:nvPr>
        </p:nvSpPr>
        <p:spPr>
          <a:xfrm>
            <a:off x="9032797" y="5499100"/>
            <a:ext cx="1409701" cy="666750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AU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36" hasCustomPrompt="1"/>
          </p:nvPr>
        </p:nvSpPr>
        <p:spPr>
          <a:xfrm>
            <a:off x="9032797" y="5218243"/>
            <a:ext cx="1409701" cy="280857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d-ID" dirty="0"/>
              <a:t>Subtitle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20352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pad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346364"/>
            <a:ext cx="10515600" cy="858982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7C758-D500-44ED-8B7D-5FBBFD139D3F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76" y="1722389"/>
            <a:ext cx="2671279" cy="37866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869382" y="2066971"/>
            <a:ext cx="2327564" cy="308692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7705776" y="5634233"/>
            <a:ext cx="2671279" cy="43872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id-ID" dirty="0"/>
              <a:t>Any caption here</a:t>
            </a:r>
            <a:endParaRPr lang="en-AU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23888" y="1941514"/>
            <a:ext cx="5148262" cy="480142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23888" y="2445327"/>
            <a:ext cx="5148262" cy="158923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AU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623888" y="5250873"/>
            <a:ext cx="5472112" cy="91497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803998" y="5359665"/>
            <a:ext cx="5077690" cy="6973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endParaRPr lang="en-AU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623888" y="4279825"/>
            <a:ext cx="462882" cy="462882"/>
            <a:chOff x="839788" y="4483100"/>
            <a:chExt cx="462882" cy="462882"/>
          </a:xfrm>
        </p:grpSpPr>
        <p:sp>
          <p:nvSpPr>
            <p:cNvPr id="16" name="Rounded Rectangle 15"/>
            <p:cNvSpPr/>
            <p:nvPr/>
          </p:nvSpPr>
          <p:spPr>
            <a:xfrm>
              <a:off x="839788" y="4483100"/>
              <a:ext cx="462882" cy="4628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hape 1807"/>
            <p:cNvSpPr/>
            <p:nvPr/>
          </p:nvSpPr>
          <p:spPr>
            <a:xfrm>
              <a:off x="942806" y="4580036"/>
              <a:ext cx="253669" cy="259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3557492" y="4275112"/>
            <a:ext cx="462882" cy="462882"/>
            <a:chOff x="838200" y="5357020"/>
            <a:chExt cx="462882" cy="462882"/>
          </a:xfrm>
        </p:grpSpPr>
        <p:sp>
          <p:nvSpPr>
            <p:cNvPr id="19" name="Rounded Rectangle 18"/>
            <p:cNvSpPr/>
            <p:nvPr/>
          </p:nvSpPr>
          <p:spPr>
            <a:xfrm>
              <a:off x="838200" y="5357020"/>
              <a:ext cx="462882" cy="46288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290"/>
            <p:cNvSpPr>
              <a:spLocks noChangeAspect="1" noChangeArrowheads="1"/>
            </p:cNvSpPr>
            <p:nvPr/>
          </p:nvSpPr>
          <p:spPr bwMode="auto">
            <a:xfrm>
              <a:off x="935220" y="5493805"/>
              <a:ext cx="264095" cy="204551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400" dirty="0">
                <a:ea typeface="SimSun" charset="0"/>
              </a:endParaRPr>
            </a:p>
          </p:txBody>
        </p:sp>
      </p:grp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279525" y="4421188"/>
            <a:ext cx="1634676" cy="316806"/>
          </a:xfrm>
        </p:spPr>
        <p:txBody>
          <a:bodyPr>
            <a:noAutofit/>
          </a:bodyPr>
          <a:lstStyle>
            <a:lvl1pPr>
              <a:defRPr sz="16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id-ID" dirty="0"/>
              <a:t>Txt</a:t>
            </a:r>
            <a:endParaRPr lang="en-AU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213736" y="4378654"/>
            <a:ext cx="1558414" cy="359340"/>
          </a:xfrm>
        </p:spPr>
        <p:txBody>
          <a:bodyPr>
            <a:noAutofit/>
          </a:bodyPr>
          <a:lstStyle>
            <a:lvl1pPr>
              <a:defRPr sz="1600" b="1">
                <a:latin typeface="+mj-lt"/>
              </a:defRPr>
            </a:lvl1pPr>
            <a:lvl2pPr>
              <a:defRPr sz="1600" b="1">
                <a:latin typeface="+mj-lt"/>
              </a:defRPr>
            </a:lvl2pPr>
            <a:lvl3pPr>
              <a:defRPr sz="1600" b="1">
                <a:latin typeface="+mj-lt"/>
              </a:defRPr>
            </a:lvl3pPr>
            <a:lvl4pPr>
              <a:defRPr sz="1600" b="1">
                <a:latin typeface="+mj-lt"/>
              </a:defRPr>
            </a:lvl4pPr>
            <a:lvl5pPr>
              <a:defRPr sz="1600" b="1">
                <a:latin typeface="+mj-lt"/>
              </a:defRPr>
            </a:lvl5pPr>
          </a:lstStyle>
          <a:p>
            <a:pPr lvl="0"/>
            <a:r>
              <a:rPr lang="id-ID" dirty="0"/>
              <a:t>Txt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55105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771B-A4A2-4928-95F3-B46B41FB3EBB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3888" y="115744"/>
            <a:ext cx="5148262" cy="1325130"/>
          </a:xfrm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97972"/>
            <a:ext cx="292330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888" y="1440872"/>
            <a:ext cx="5148262" cy="63932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Intro</a:t>
            </a:r>
            <a:endParaRPr lang="en-AU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7531100" y="1905000"/>
            <a:ext cx="4037013" cy="2819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AU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23888" y="2423100"/>
            <a:ext cx="5148262" cy="480142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23888" y="2926913"/>
            <a:ext cx="5148262" cy="115685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365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3887" y="415636"/>
            <a:ext cx="10944225" cy="7758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Business Presentation</a:t>
            </a: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888" y="1191491"/>
            <a:ext cx="10944225" cy="41563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Introduction</a:t>
            </a:r>
            <a:endParaRPr lang="en-AU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9873" y="2921867"/>
            <a:ext cx="5036127" cy="13176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052945" y="2381538"/>
            <a:ext cx="5043054" cy="5140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5"/>
          </p:nvPr>
        </p:nvSpPr>
        <p:spPr>
          <a:xfrm>
            <a:off x="6845301" y="2381250"/>
            <a:ext cx="4597400" cy="25082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A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845301" y="5022850"/>
            <a:ext cx="4597400" cy="51435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d-ID" dirty="0"/>
              <a:t>Caption here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49562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549274"/>
            <a:ext cx="10944225" cy="503671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3175781"/>
            <a:ext cx="2438400" cy="172387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438400" y="3175781"/>
            <a:ext cx="2438400" cy="172387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876800" y="3175781"/>
            <a:ext cx="2438400" cy="172387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315200" y="3175781"/>
            <a:ext cx="2438400" cy="172387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753600" y="3175781"/>
            <a:ext cx="2438400" cy="172387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8" hasCustomPrompt="1"/>
          </p:nvPr>
        </p:nvSpPr>
        <p:spPr>
          <a:xfrm>
            <a:off x="373491" y="1560320"/>
            <a:ext cx="1704253" cy="317532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id-ID" dirty="0"/>
              <a:t>Title</a:t>
            </a:r>
            <a:endParaRPr lang="en-AU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9"/>
          </p:nvPr>
        </p:nvSpPr>
        <p:spPr>
          <a:xfrm>
            <a:off x="373490" y="1877851"/>
            <a:ext cx="1704253" cy="110087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AU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2805329" y="1574173"/>
            <a:ext cx="1704253" cy="317532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id-ID" dirty="0"/>
              <a:t>Title</a:t>
            </a:r>
            <a:endParaRPr lang="en-AU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1"/>
          </p:nvPr>
        </p:nvSpPr>
        <p:spPr>
          <a:xfrm>
            <a:off x="2805328" y="1891704"/>
            <a:ext cx="1704253" cy="110087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AU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5243874" y="1560320"/>
            <a:ext cx="1704253" cy="317532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id-ID" dirty="0"/>
              <a:t>Title</a:t>
            </a:r>
            <a:endParaRPr lang="en-AU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23"/>
          </p:nvPr>
        </p:nvSpPr>
        <p:spPr>
          <a:xfrm>
            <a:off x="5243873" y="1877851"/>
            <a:ext cx="1704253" cy="110087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AU" dirty="0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4" hasCustomPrompt="1"/>
          </p:nvPr>
        </p:nvSpPr>
        <p:spPr>
          <a:xfrm>
            <a:off x="7675712" y="1560320"/>
            <a:ext cx="1704253" cy="317532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id-ID" dirty="0"/>
              <a:t>Title</a:t>
            </a:r>
            <a:endParaRPr lang="en-AU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5"/>
          </p:nvPr>
        </p:nvSpPr>
        <p:spPr>
          <a:xfrm>
            <a:off x="7675711" y="1877851"/>
            <a:ext cx="1704253" cy="110087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AU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10107549" y="1560320"/>
            <a:ext cx="1704253" cy="317532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latin typeface="+mj-lt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id-ID" dirty="0"/>
              <a:t>Title</a:t>
            </a:r>
            <a:endParaRPr lang="en-AU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7"/>
          </p:nvPr>
        </p:nvSpPr>
        <p:spPr>
          <a:xfrm>
            <a:off x="10107548" y="1877851"/>
            <a:ext cx="1704253" cy="110087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AU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28"/>
          </p:nvPr>
        </p:nvSpPr>
        <p:spPr>
          <a:xfrm>
            <a:off x="1773382" y="5190898"/>
            <a:ext cx="8645236" cy="752704"/>
          </a:xfrm>
        </p:spPr>
        <p:txBody>
          <a:bodyPr>
            <a:noAutofit/>
          </a:bodyPr>
          <a:lstStyle>
            <a:lvl1pPr marL="0" indent="0" algn="ctr">
              <a:buNone/>
              <a:defRPr sz="1400" b="1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656027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3105150"/>
          </a:xfrm>
          <a:solidFill>
            <a:schemeClr val="bg1">
              <a:lumMod val="85000"/>
            </a:schemeClr>
          </a:solidFill>
        </p:spPr>
        <p:txBody>
          <a:bodyPr anchor="b">
            <a:normAutofit/>
          </a:bodyPr>
          <a:lstStyle>
            <a:lvl1pPr algn="r">
              <a:defRPr sz="1600"/>
            </a:lvl1pPr>
          </a:lstStyle>
          <a:p>
            <a:r>
              <a:rPr lang="id-ID" dirty="0"/>
              <a:t>Please Insert picture</a:t>
            </a:r>
            <a:endParaRPr lang="en-AU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7" hasCustomPrompt="1"/>
          </p:nvPr>
        </p:nvSpPr>
        <p:spPr>
          <a:xfrm>
            <a:off x="623888" y="0"/>
            <a:ext cx="2603500" cy="3105150"/>
          </a:xfrm>
          <a:solidFill>
            <a:schemeClr val="accent1"/>
          </a:solidFill>
        </p:spPr>
        <p:txBody>
          <a:bodyPr anchor="b">
            <a:normAutofit/>
          </a:bodyPr>
          <a:lstStyle>
            <a:lvl1pPr algn="r">
              <a:defRPr sz="1400" baseline="0"/>
            </a:lvl1pPr>
          </a:lstStyle>
          <a:p>
            <a:r>
              <a:rPr lang="id-ID" dirty="0"/>
              <a:t>Do not insert picture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410672"/>
            <a:ext cx="5472112" cy="817995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Title here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889" y="4228667"/>
            <a:ext cx="5472111" cy="41563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Introduction</a:t>
            </a:r>
            <a:endParaRPr lang="en-AU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23888" y="549275"/>
            <a:ext cx="2604221" cy="37465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23888" y="923925"/>
            <a:ext cx="2604221" cy="184467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623888" y="4876800"/>
            <a:ext cx="5472112" cy="128905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AU" dirty="0"/>
          </a:p>
        </p:txBody>
      </p:sp>
      <p:sp>
        <p:nvSpPr>
          <p:cNvPr id="19" name="Chart Placeholder 18"/>
          <p:cNvSpPr>
            <a:spLocks noGrp="1"/>
          </p:cNvSpPr>
          <p:nvPr>
            <p:ph type="chart" sz="quarter" idx="19"/>
          </p:nvPr>
        </p:nvSpPr>
        <p:spPr>
          <a:xfrm>
            <a:off x="6821488" y="3429000"/>
            <a:ext cx="4746625" cy="273685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95484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49275"/>
            <a:ext cx="5472112" cy="553811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6821488" y="1607127"/>
            <a:ext cx="4597400" cy="384492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AU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889" y="1191491"/>
            <a:ext cx="5472112" cy="41563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Introduction</a:t>
            </a:r>
            <a:endParaRPr lang="en-AU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821488" y="5597192"/>
            <a:ext cx="4597400" cy="51435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d-ID" dirty="0"/>
              <a:t>Caption here</a:t>
            </a:r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30816" y="2907353"/>
            <a:ext cx="5465184" cy="123767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7" y="2367024"/>
            <a:ext cx="5472701" cy="5140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13" name="Text Placeholder 37"/>
          <p:cNvSpPr>
            <a:spLocks noGrp="1"/>
          </p:cNvSpPr>
          <p:nvPr>
            <p:ph type="body" sz="quarter" idx="28"/>
          </p:nvPr>
        </p:nvSpPr>
        <p:spPr>
          <a:xfrm>
            <a:off x="630816" y="4345732"/>
            <a:ext cx="5465184" cy="5455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400" b="1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endParaRPr lang="en-AU" dirty="0"/>
          </a:p>
        </p:txBody>
      </p:sp>
      <p:sp>
        <p:nvSpPr>
          <p:cNvPr id="14" name="Text Placeholder 37"/>
          <p:cNvSpPr>
            <a:spLocks noGrp="1"/>
          </p:cNvSpPr>
          <p:nvPr>
            <p:ph type="body" sz="quarter" idx="29"/>
          </p:nvPr>
        </p:nvSpPr>
        <p:spPr>
          <a:xfrm>
            <a:off x="623887" y="4891315"/>
            <a:ext cx="5465184" cy="244808"/>
          </a:xfrm>
        </p:spPr>
        <p:txBody>
          <a:bodyPr>
            <a:noAutofit/>
          </a:bodyPr>
          <a:lstStyle>
            <a:lvl1pPr marL="0" indent="0" algn="l">
              <a:buNone/>
              <a:defRPr sz="1400" b="1" i="0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endParaRPr lang="en-AU" dirty="0"/>
          </a:p>
        </p:txBody>
      </p:sp>
      <p:sp>
        <p:nvSpPr>
          <p:cNvPr id="15" name="Text Placeholder 37"/>
          <p:cNvSpPr>
            <a:spLocks noGrp="1"/>
          </p:cNvSpPr>
          <p:nvPr>
            <p:ph type="body" sz="quarter" idx="30"/>
          </p:nvPr>
        </p:nvSpPr>
        <p:spPr>
          <a:xfrm>
            <a:off x="623887" y="5136122"/>
            <a:ext cx="5465184" cy="244808"/>
          </a:xfrm>
        </p:spPr>
        <p:txBody>
          <a:bodyPr>
            <a:noAutofit/>
          </a:bodyPr>
          <a:lstStyle>
            <a:lvl1pPr marL="0" indent="0" algn="l">
              <a:buNone/>
              <a:defRPr sz="1200" b="0" i="1"/>
            </a:lvl1pPr>
            <a:lvl2pPr marL="457200" indent="0">
              <a:buNone/>
              <a:defRPr sz="1400" i="1"/>
            </a:lvl2pPr>
            <a:lvl3pPr marL="914400" indent="0">
              <a:buNone/>
              <a:defRPr sz="1400" i="1"/>
            </a:lvl3pPr>
            <a:lvl4pPr marL="1371600" indent="0">
              <a:buNone/>
              <a:defRPr sz="1400" i="1"/>
            </a:lvl4pPr>
            <a:lvl5pPr marL="1828800" indent="0">
              <a:buNone/>
              <a:defRPr sz="1400" i="1"/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94420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23890" y="4460891"/>
            <a:ext cx="4904714" cy="41563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623888" y="5043376"/>
            <a:ext cx="4904715" cy="1122474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AU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9" hasCustomPrompt="1"/>
          </p:nvPr>
        </p:nvSpPr>
        <p:spPr>
          <a:xfrm>
            <a:off x="623888" y="0"/>
            <a:ext cx="5472112" cy="299503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id-ID" dirty="0"/>
              <a:t>Please insert picture</a:t>
            </a:r>
            <a:endParaRPr lang="en-AU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20" hasCustomPrompt="1"/>
          </p:nvPr>
        </p:nvSpPr>
        <p:spPr>
          <a:xfrm>
            <a:off x="623888" y="-3286"/>
            <a:ext cx="5472112" cy="2995036"/>
          </a:xfrm>
          <a:gradFill flip="none" rotWithShape="1">
            <a:gsLst>
              <a:gs pos="0">
                <a:schemeClr val="accent1">
                  <a:lumMod val="60000"/>
                  <a:lumOff val="40000"/>
                  <a:alpha val="15000"/>
                </a:schemeClr>
              </a:gs>
              <a:gs pos="100000">
                <a:schemeClr val="accent1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anchor="b">
            <a:normAutofit/>
          </a:bodyPr>
          <a:lstStyle>
            <a:lvl1pPr algn="r">
              <a:defRPr sz="1600"/>
            </a:lvl1pPr>
          </a:lstStyle>
          <a:p>
            <a:r>
              <a:rPr lang="id-ID" dirty="0"/>
              <a:t>Do not insert picture</a:t>
            </a:r>
            <a:endParaRPr lang="en-AU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6932246" y="554436"/>
            <a:ext cx="494472" cy="494472"/>
            <a:chOff x="609600" y="1657350"/>
            <a:chExt cx="838200" cy="838200"/>
          </a:xfrm>
        </p:grpSpPr>
        <p:sp>
          <p:nvSpPr>
            <p:cNvPr id="13" name="Oval 12"/>
            <p:cNvSpPr/>
            <p:nvPr/>
          </p:nvSpPr>
          <p:spPr>
            <a:xfrm>
              <a:off x="609600" y="1657350"/>
              <a:ext cx="838200" cy="838200"/>
            </a:xfrm>
            <a:prstGeom prst="ellipse">
              <a:avLst/>
            </a:prstGeom>
            <a:solidFill>
              <a:srgbClr val="15A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Freeform 33"/>
            <p:cNvSpPr>
              <a:spLocks noEditPoints="1"/>
            </p:cNvSpPr>
            <p:nvPr/>
          </p:nvSpPr>
          <p:spPr bwMode="auto">
            <a:xfrm>
              <a:off x="797599" y="1919103"/>
              <a:ext cx="462203" cy="314693"/>
            </a:xfrm>
            <a:custGeom>
              <a:avLst/>
              <a:gdLst>
                <a:gd name="T0" fmla="*/ 135 w 157"/>
                <a:gd name="T1" fmla="*/ 47 h 107"/>
                <a:gd name="T2" fmla="*/ 137 w 157"/>
                <a:gd name="T3" fmla="*/ 37 h 107"/>
                <a:gd name="T4" fmla="*/ 100 w 157"/>
                <a:gd name="T5" fmla="*/ 0 h 107"/>
                <a:gd name="T6" fmla="*/ 73 w 157"/>
                <a:gd name="T7" fmla="*/ 18 h 107"/>
                <a:gd name="T8" fmla="*/ 46 w 157"/>
                <a:gd name="T9" fmla="*/ 8 h 107"/>
                <a:gd name="T10" fmla="*/ 20 w 157"/>
                <a:gd name="T11" fmla="*/ 40 h 107"/>
                <a:gd name="T12" fmla="*/ 21 w 157"/>
                <a:gd name="T13" fmla="*/ 47 h 107"/>
                <a:gd name="T14" fmla="*/ 0 w 157"/>
                <a:gd name="T15" fmla="*/ 76 h 107"/>
                <a:gd name="T16" fmla="*/ 31 w 157"/>
                <a:gd name="T17" fmla="*/ 107 h 107"/>
                <a:gd name="T18" fmla="*/ 126 w 157"/>
                <a:gd name="T19" fmla="*/ 107 h 107"/>
                <a:gd name="T20" fmla="*/ 157 w 157"/>
                <a:gd name="T21" fmla="*/ 76 h 107"/>
                <a:gd name="T22" fmla="*/ 135 w 157"/>
                <a:gd name="T23" fmla="*/ 47 h 107"/>
                <a:gd name="T24" fmla="*/ 120 w 157"/>
                <a:gd name="T25" fmla="*/ 101 h 107"/>
                <a:gd name="T26" fmla="*/ 79 w 157"/>
                <a:gd name="T27" fmla="*/ 101 h 107"/>
                <a:gd name="T28" fmla="*/ 104 w 157"/>
                <a:gd name="T29" fmla="*/ 76 h 107"/>
                <a:gd name="T30" fmla="*/ 103 w 157"/>
                <a:gd name="T31" fmla="*/ 73 h 107"/>
                <a:gd name="T32" fmla="*/ 92 w 157"/>
                <a:gd name="T33" fmla="*/ 73 h 107"/>
                <a:gd name="T34" fmla="*/ 92 w 157"/>
                <a:gd name="T35" fmla="*/ 68 h 107"/>
                <a:gd name="T36" fmla="*/ 92 w 157"/>
                <a:gd name="T37" fmla="*/ 37 h 107"/>
                <a:gd name="T38" fmla="*/ 90 w 157"/>
                <a:gd name="T39" fmla="*/ 36 h 107"/>
                <a:gd name="T40" fmla="*/ 64 w 157"/>
                <a:gd name="T41" fmla="*/ 36 h 107"/>
                <a:gd name="T42" fmla="*/ 62 w 157"/>
                <a:gd name="T43" fmla="*/ 38 h 107"/>
                <a:gd name="T44" fmla="*/ 62 w 157"/>
                <a:gd name="T45" fmla="*/ 68 h 107"/>
                <a:gd name="T46" fmla="*/ 62 w 157"/>
                <a:gd name="T47" fmla="*/ 73 h 107"/>
                <a:gd name="T48" fmla="*/ 51 w 157"/>
                <a:gd name="T49" fmla="*/ 73 h 107"/>
                <a:gd name="T50" fmla="*/ 51 w 157"/>
                <a:gd name="T51" fmla="*/ 76 h 107"/>
                <a:gd name="T52" fmla="*/ 76 w 157"/>
                <a:gd name="T53" fmla="*/ 101 h 107"/>
                <a:gd name="T54" fmla="*/ 38 w 157"/>
                <a:gd name="T55" fmla="*/ 101 h 107"/>
                <a:gd name="T56" fmla="*/ 11 w 157"/>
                <a:gd name="T57" fmla="*/ 75 h 107"/>
                <a:gd name="T58" fmla="*/ 29 w 157"/>
                <a:gd name="T59" fmla="*/ 50 h 107"/>
                <a:gd name="T60" fmla="*/ 28 w 157"/>
                <a:gd name="T61" fmla="*/ 44 h 107"/>
                <a:gd name="T62" fmla="*/ 51 w 157"/>
                <a:gd name="T63" fmla="*/ 17 h 107"/>
                <a:gd name="T64" fmla="*/ 75 w 157"/>
                <a:gd name="T65" fmla="*/ 30 h 107"/>
                <a:gd name="T66" fmla="*/ 98 w 157"/>
                <a:gd name="T67" fmla="*/ 11 h 107"/>
                <a:gd name="T68" fmla="*/ 128 w 157"/>
                <a:gd name="T69" fmla="*/ 42 h 107"/>
                <a:gd name="T70" fmla="*/ 127 w 157"/>
                <a:gd name="T71" fmla="*/ 50 h 107"/>
                <a:gd name="T72" fmla="*/ 147 w 157"/>
                <a:gd name="T73" fmla="*/ 75 h 107"/>
                <a:gd name="T74" fmla="*/ 120 w 157"/>
                <a:gd name="T75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7">
                  <a:moveTo>
                    <a:pt x="135" y="47"/>
                  </a:moveTo>
                  <a:cubicBezTo>
                    <a:pt x="136" y="44"/>
                    <a:pt x="137" y="40"/>
                    <a:pt x="137" y="37"/>
                  </a:cubicBezTo>
                  <a:cubicBezTo>
                    <a:pt x="137" y="17"/>
                    <a:pt x="120" y="0"/>
                    <a:pt x="100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6" y="8"/>
                  </a:cubicBezTo>
                  <a:cubicBezTo>
                    <a:pt x="30" y="11"/>
                    <a:pt x="20" y="25"/>
                    <a:pt x="20" y="40"/>
                  </a:cubicBezTo>
                  <a:cubicBezTo>
                    <a:pt x="20" y="42"/>
                    <a:pt x="20" y="45"/>
                    <a:pt x="21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82" y="97"/>
                    <a:pt x="104" y="76"/>
                    <a:pt x="104" y="76"/>
                  </a:cubicBezTo>
                  <a:cubicBezTo>
                    <a:pt x="104" y="76"/>
                    <a:pt x="107" y="73"/>
                    <a:pt x="103" y="73"/>
                  </a:cubicBezTo>
                  <a:cubicBezTo>
                    <a:pt x="99" y="73"/>
                    <a:pt x="92" y="73"/>
                    <a:pt x="92" y="73"/>
                  </a:cubicBezTo>
                  <a:cubicBezTo>
                    <a:pt x="92" y="73"/>
                    <a:pt x="92" y="71"/>
                    <a:pt x="92" y="68"/>
                  </a:cubicBezTo>
                  <a:cubicBezTo>
                    <a:pt x="92" y="60"/>
                    <a:pt x="92" y="44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2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8" y="73"/>
                    <a:pt x="51" y="76"/>
                    <a:pt x="51" y="7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9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1" y="17"/>
                  </a:cubicBezTo>
                  <a:cubicBezTo>
                    <a:pt x="66" y="16"/>
                    <a:pt x="75" y="30"/>
                    <a:pt x="75" y="30"/>
                  </a:cubicBezTo>
                  <a:cubicBezTo>
                    <a:pt x="75" y="30"/>
                    <a:pt x="77" y="11"/>
                    <a:pt x="98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8" y="48"/>
                    <a:pt x="127" y="50"/>
                  </a:cubicBezTo>
                  <a:cubicBezTo>
                    <a:pt x="138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23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7737475" y="561484"/>
            <a:ext cx="3830638" cy="50323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7737475" y="1498147"/>
            <a:ext cx="3830638" cy="50323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23"/>
          </p:nvPr>
        </p:nvSpPr>
        <p:spPr>
          <a:xfrm>
            <a:off x="7737475" y="2433093"/>
            <a:ext cx="3830638" cy="50323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  <p:grpSp>
        <p:nvGrpSpPr>
          <p:cNvPr id="30" name="Group 29"/>
          <p:cNvGrpSpPr/>
          <p:nvPr userDrawn="1"/>
        </p:nvGrpSpPr>
        <p:grpSpPr>
          <a:xfrm>
            <a:off x="6932246" y="1498147"/>
            <a:ext cx="494472" cy="494472"/>
            <a:chOff x="6932246" y="1553567"/>
            <a:chExt cx="494472" cy="494472"/>
          </a:xfrm>
        </p:grpSpPr>
        <p:sp>
          <p:nvSpPr>
            <p:cNvPr id="16" name="Oval 15"/>
            <p:cNvSpPr/>
            <p:nvPr/>
          </p:nvSpPr>
          <p:spPr>
            <a:xfrm>
              <a:off x="6932246" y="1553567"/>
              <a:ext cx="494472" cy="494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9" name="Group 28"/>
            <p:cNvGrpSpPr/>
            <p:nvPr userDrawn="1"/>
          </p:nvGrpSpPr>
          <p:grpSpPr>
            <a:xfrm>
              <a:off x="7034094" y="1693108"/>
              <a:ext cx="290775" cy="215389"/>
              <a:chOff x="4968220" y="5153807"/>
              <a:chExt cx="617769" cy="457607"/>
            </a:xfrm>
          </p:grpSpPr>
          <p:sp>
            <p:nvSpPr>
              <p:cNvPr id="26" name="Freeform 24"/>
              <p:cNvSpPr>
                <a:spLocks/>
              </p:cNvSpPr>
              <p:nvPr userDrawn="1"/>
            </p:nvSpPr>
            <p:spPr bwMode="auto">
              <a:xfrm>
                <a:off x="5187871" y="5469554"/>
                <a:ext cx="178468" cy="141860"/>
              </a:xfrm>
              <a:custGeom>
                <a:avLst/>
                <a:gdLst>
                  <a:gd name="T0" fmla="*/ 36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6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7" name="Freeform 25"/>
              <p:cNvSpPr>
                <a:spLocks/>
              </p:cNvSpPr>
              <p:nvPr userDrawn="1"/>
            </p:nvSpPr>
            <p:spPr bwMode="auto">
              <a:xfrm>
                <a:off x="5068893" y="5313968"/>
                <a:ext cx="411845" cy="183043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28" name="Freeform 26"/>
              <p:cNvSpPr>
                <a:spLocks/>
              </p:cNvSpPr>
              <p:nvPr userDrawn="1"/>
            </p:nvSpPr>
            <p:spPr bwMode="auto">
              <a:xfrm>
                <a:off x="4968220" y="5153807"/>
                <a:ext cx="617769" cy="237956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3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7"/>
                      <a:pt x="131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32" name="Group 31"/>
          <p:cNvGrpSpPr/>
          <p:nvPr userDrawn="1"/>
        </p:nvGrpSpPr>
        <p:grpSpPr>
          <a:xfrm>
            <a:off x="6932246" y="2441858"/>
            <a:ext cx="494472" cy="494472"/>
            <a:chOff x="6932246" y="2497278"/>
            <a:chExt cx="494472" cy="494472"/>
          </a:xfrm>
        </p:grpSpPr>
        <p:sp>
          <p:nvSpPr>
            <p:cNvPr id="19" name="Oval 18"/>
            <p:cNvSpPr/>
            <p:nvPr/>
          </p:nvSpPr>
          <p:spPr>
            <a:xfrm>
              <a:off x="6932246" y="2497278"/>
              <a:ext cx="494472" cy="4944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1" name="Freeform 11"/>
            <p:cNvSpPr>
              <a:spLocks noEditPoints="1"/>
            </p:cNvSpPr>
            <p:nvPr userDrawn="1"/>
          </p:nvSpPr>
          <p:spPr bwMode="auto">
            <a:xfrm>
              <a:off x="7063195" y="2641780"/>
              <a:ext cx="221388" cy="196701"/>
            </a:xfrm>
            <a:custGeom>
              <a:avLst/>
              <a:gdLst>
                <a:gd name="T0" fmla="*/ 133 w 134"/>
                <a:gd name="T1" fmla="*/ 16 h 119"/>
                <a:gd name="T2" fmla="*/ 121 w 134"/>
                <a:gd name="T3" fmla="*/ 5 h 119"/>
                <a:gd name="T4" fmla="*/ 115 w 134"/>
                <a:gd name="T5" fmla="*/ 5 h 119"/>
                <a:gd name="T6" fmla="*/ 114 w 134"/>
                <a:gd name="T7" fmla="*/ 8 h 119"/>
                <a:gd name="T8" fmla="*/ 111 w 134"/>
                <a:gd name="T9" fmla="*/ 9 h 119"/>
                <a:gd name="T10" fmla="*/ 111 w 134"/>
                <a:gd name="T11" fmla="*/ 9 h 119"/>
                <a:gd name="T12" fmla="*/ 81 w 134"/>
                <a:gd name="T13" fmla="*/ 39 h 119"/>
                <a:gd name="T14" fmla="*/ 79 w 134"/>
                <a:gd name="T15" fmla="*/ 47 h 119"/>
                <a:gd name="T16" fmla="*/ 82 w 134"/>
                <a:gd name="T17" fmla="*/ 50 h 119"/>
                <a:gd name="T18" fmla="*/ 82 w 134"/>
                <a:gd name="T19" fmla="*/ 50 h 119"/>
                <a:gd name="T20" fmla="*/ 83 w 134"/>
                <a:gd name="T21" fmla="*/ 51 h 119"/>
                <a:gd name="T22" fmla="*/ 76 w 134"/>
                <a:gd name="T23" fmla="*/ 57 h 119"/>
                <a:gd name="T24" fmla="*/ 54 w 134"/>
                <a:gd name="T25" fmla="*/ 35 h 119"/>
                <a:gd name="T26" fmla="*/ 47 w 134"/>
                <a:gd name="T27" fmla="*/ 10 h 119"/>
                <a:gd name="T28" fmla="*/ 21 w 134"/>
                <a:gd name="T29" fmla="*/ 3 h 119"/>
                <a:gd name="T30" fmla="*/ 36 w 134"/>
                <a:gd name="T31" fmla="*/ 18 h 119"/>
                <a:gd name="T32" fmla="*/ 32 w 134"/>
                <a:gd name="T33" fmla="*/ 32 h 119"/>
                <a:gd name="T34" fmla="*/ 18 w 134"/>
                <a:gd name="T35" fmla="*/ 36 h 119"/>
                <a:gd name="T36" fmla="*/ 3 w 134"/>
                <a:gd name="T37" fmla="*/ 21 h 119"/>
                <a:gd name="T38" fmla="*/ 10 w 134"/>
                <a:gd name="T39" fmla="*/ 47 h 119"/>
                <a:gd name="T40" fmla="*/ 36 w 134"/>
                <a:gd name="T41" fmla="*/ 53 h 119"/>
                <a:gd name="T42" fmla="*/ 37 w 134"/>
                <a:gd name="T43" fmla="*/ 53 h 119"/>
                <a:gd name="T44" fmla="*/ 58 w 134"/>
                <a:gd name="T45" fmla="*/ 75 h 119"/>
                <a:gd name="T46" fmla="*/ 38 w 134"/>
                <a:gd name="T47" fmla="*/ 96 h 119"/>
                <a:gd name="T48" fmla="*/ 36 w 134"/>
                <a:gd name="T49" fmla="*/ 95 h 119"/>
                <a:gd name="T50" fmla="*/ 31 w 134"/>
                <a:gd name="T51" fmla="*/ 99 h 119"/>
                <a:gd name="T52" fmla="*/ 21 w 134"/>
                <a:gd name="T53" fmla="*/ 115 h 119"/>
                <a:gd name="T54" fmla="*/ 23 w 134"/>
                <a:gd name="T55" fmla="*/ 117 h 119"/>
                <a:gd name="T56" fmla="*/ 39 w 134"/>
                <a:gd name="T57" fmla="*/ 107 h 119"/>
                <a:gd name="T58" fmla="*/ 43 w 134"/>
                <a:gd name="T59" fmla="*/ 101 h 119"/>
                <a:gd name="T60" fmla="*/ 42 w 134"/>
                <a:gd name="T61" fmla="*/ 100 h 119"/>
                <a:gd name="T62" fmla="*/ 63 w 134"/>
                <a:gd name="T63" fmla="*/ 80 h 119"/>
                <a:gd name="T64" fmla="*/ 98 w 134"/>
                <a:gd name="T65" fmla="*/ 115 h 119"/>
                <a:gd name="T66" fmla="*/ 107 w 134"/>
                <a:gd name="T67" fmla="*/ 119 h 119"/>
                <a:gd name="T68" fmla="*/ 116 w 134"/>
                <a:gd name="T69" fmla="*/ 115 h 119"/>
                <a:gd name="T70" fmla="*/ 116 w 134"/>
                <a:gd name="T71" fmla="*/ 97 h 119"/>
                <a:gd name="T72" fmla="*/ 81 w 134"/>
                <a:gd name="T73" fmla="*/ 62 h 119"/>
                <a:gd name="T74" fmla="*/ 87 w 134"/>
                <a:gd name="T75" fmla="*/ 56 h 119"/>
                <a:gd name="T76" fmla="*/ 90 w 134"/>
                <a:gd name="T77" fmla="*/ 59 h 119"/>
                <a:gd name="T78" fmla="*/ 98 w 134"/>
                <a:gd name="T79" fmla="*/ 57 h 119"/>
                <a:gd name="T80" fmla="*/ 128 w 134"/>
                <a:gd name="T81" fmla="*/ 26 h 119"/>
                <a:gd name="T82" fmla="*/ 128 w 134"/>
                <a:gd name="T83" fmla="*/ 26 h 119"/>
                <a:gd name="T84" fmla="*/ 128 w 134"/>
                <a:gd name="T85" fmla="*/ 26 h 119"/>
                <a:gd name="T86" fmla="*/ 129 w 134"/>
                <a:gd name="T87" fmla="*/ 23 h 119"/>
                <a:gd name="T88" fmla="*/ 133 w 134"/>
                <a:gd name="T89" fmla="*/ 22 h 119"/>
                <a:gd name="T90" fmla="*/ 133 w 134"/>
                <a:gd name="T91" fmla="*/ 16 h 119"/>
                <a:gd name="T92" fmla="*/ 108 w 134"/>
                <a:gd name="T93" fmla="*/ 103 h 119"/>
                <a:gd name="T94" fmla="*/ 113 w 134"/>
                <a:gd name="T95" fmla="*/ 108 h 119"/>
                <a:gd name="T96" fmla="*/ 108 w 134"/>
                <a:gd name="T97" fmla="*/ 113 h 119"/>
                <a:gd name="T98" fmla="*/ 103 w 134"/>
                <a:gd name="T99" fmla="*/ 108 h 119"/>
                <a:gd name="T100" fmla="*/ 108 w 134"/>
                <a:gd name="T101" fmla="*/ 103 h 119"/>
                <a:gd name="T102" fmla="*/ 91 w 134"/>
                <a:gd name="T103" fmla="*/ 41 h 119"/>
                <a:gd name="T104" fmla="*/ 89 w 134"/>
                <a:gd name="T105" fmla="*/ 39 h 119"/>
                <a:gd name="T106" fmla="*/ 112 w 134"/>
                <a:gd name="T107" fmla="*/ 17 h 119"/>
                <a:gd name="T108" fmla="*/ 114 w 134"/>
                <a:gd name="T109" fmla="*/ 19 h 119"/>
                <a:gd name="T110" fmla="*/ 91 w 134"/>
                <a:gd name="T111" fmla="*/ 41 h 119"/>
                <a:gd name="T112" fmla="*/ 98 w 134"/>
                <a:gd name="T113" fmla="*/ 48 h 119"/>
                <a:gd name="T114" fmla="*/ 96 w 134"/>
                <a:gd name="T115" fmla="*/ 47 h 119"/>
                <a:gd name="T116" fmla="*/ 119 w 134"/>
                <a:gd name="T117" fmla="*/ 24 h 119"/>
                <a:gd name="T118" fmla="*/ 121 w 134"/>
                <a:gd name="T119" fmla="*/ 26 h 119"/>
                <a:gd name="T120" fmla="*/ 98 w 134"/>
                <a:gd name="T121" fmla="*/ 4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9">
                  <a:moveTo>
                    <a:pt x="133" y="16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19" y="3"/>
                    <a:pt x="117" y="3"/>
                    <a:pt x="115" y="5"/>
                  </a:cubicBezTo>
                  <a:cubicBezTo>
                    <a:pt x="114" y="6"/>
                    <a:pt x="114" y="7"/>
                    <a:pt x="114" y="8"/>
                  </a:cubicBezTo>
                  <a:cubicBezTo>
                    <a:pt x="113" y="8"/>
                    <a:pt x="112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42"/>
                    <a:pt x="80" y="45"/>
                    <a:pt x="79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6" y="26"/>
                    <a:pt x="54" y="17"/>
                    <a:pt x="47" y="10"/>
                  </a:cubicBezTo>
                  <a:cubicBezTo>
                    <a:pt x="40" y="3"/>
                    <a:pt x="30" y="0"/>
                    <a:pt x="21" y="3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0" y="30"/>
                    <a:pt x="3" y="40"/>
                    <a:pt x="10" y="47"/>
                  </a:cubicBezTo>
                  <a:cubicBezTo>
                    <a:pt x="17" y="54"/>
                    <a:pt x="27" y="56"/>
                    <a:pt x="36" y="53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58" y="75"/>
                    <a:pt x="58" y="75"/>
                    <a:pt x="58" y="75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9" y="107"/>
                    <a:pt x="39" y="107"/>
                    <a:pt x="39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98" y="115"/>
                    <a:pt x="98" y="115"/>
                    <a:pt x="98" y="115"/>
                  </a:cubicBezTo>
                  <a:cubicBezTo>
                    <a:pt x="101" y="117"/>
                    <a:pt x="104" y="119"/>
                    <a:pt x="107" y="119"/>
                  </a:cubicBezTo>
                  <a:cubicBezTo>
                    <a:pt x="110" y="119"/>
                    <a:pt x="113" y="117"/>
                    <a:pt x="116" y="115"/>
                  </a:cubicBezTo>
                  <a:cubicBezTo>
                    <a:pt x="121" y="110"/>
                    <a:pt x="121" y="102"/>
                    <a:pt x="116" y="97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90" y="59"/>
                    <a:pt x="90" y="59"/>
                    <a:pt x="90" y="59"/>
                  </a:cubicBezTo>
                  <a:cubicBezTo>
                    <a:pt x="92" y="57"/>
                    <a:pt x="95" y="56"/>
                    <a:pt x="98" y="57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8" y="26"/>
                    <a:pt x="128" y="26"/>
                    <a:pt x="128" y="26"/>
                  </a:cubicBezTo>
                  <a:cubicBezTo>
                    <a:pt x="129" y="25"/>
                    <a:pt x="129" y="24"/>
                    <a:pt x="129" y="23"/>
                  </a:cubicBezTo>
                  <a:cubicBezTo>
                    <a:pt x="130" y="24"/>
                    <a:pt x="132" y="23"/>
                    <a:pt x="133" y="22"/>
                  </a:cubicBezTo>
                  <a:cubicBezTo>
                    <a:pt x="134" y="21"/>
                    <a:pt x="134" y="18"/>
                    <a:pt x="133" y="16"/>
                  </a:cubicBezTo>
                  <a:close/>
                  <a:moveTo>
                    <a:pt x="108" y="103"/>
                  </a:moveTo>
                  <a:cubicBezTo>
                    <a:pt x="111" y="103"/>
                    <a:pt x="113" y="106"/>
                    <a:pt x="113" y="108"/>
                  </a:cubicBezTo>
                  <a:cubicBezTo>
                    <a:pt x="113" y="111"/>
                    <a:pt x="111" y="113"/>
                    <a:pt x="108" y="113"/>
                  </a:cubicBezTo>
                  <a:cubicBezTo>
                    <a:pt x="105" y="113"/>
                    <a:pt x="103" y="111"/>
                    <a:pt x="103" y="108"/>
                  </a:cubicBezTo>
                  <a:cubicBezTo>
                    <a:pt x="103" y="106"/>
                    <a:pt x="105" y="103"/>
                    <a:pt x="108" y="103"/>
                  </a:cubicBezTo>
                  <a:close/>
                  <a:moveTo>
                    <a:pt x="91" y="41"/>
                  </a:moveTo>
                  <a:cubicBezTo>
                    <a:pt x="89" y="39"/>
                    <a:pt x="89" y="39"/>
                    <a:pt x="89" y="39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4" y="19"/>
                    <a:pt x="114" y="19"/>
                    <a:pt x="114" y="19"/>
                  </a:cubicBezTo>
                  <a:lnTo>
                    <a:pt x="91" y="41"/>
                  </a:lnTo>
                  <a:close/>
                  <a:moveTo>
                    <a:pt x="98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119" y="24"/>
                    <a:pt x="119" y="24"/>
                    <a:pt x="119" y="24"/>
                  </a:cubicBezTo>
                  <a:cubicBezTo>
                    <a:pt x="121" y="26"/>
                    <a:pt x="121" y="26"/>
                    <a:pt x="121" y="26"/>
                  </a:cubicBezTo>
                  <a:lnTo>
                    <a:pt x="98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4" name="Chart Placeholder 33"/>
          <p:cNvSpPr>
            <a:spLocks noGrp="1"/>
          </p:cNvSpPr>
          <p:nvPr>
            <p:ph type="chart" sz="quarter" idx="24"/>
          </p:nvPr>
        </p:nvSpPr>
        <p:spPr>
          <a:xfrm>
            <a:off x="6096000" y="3086919"/>
            <a:ext cx="5472113" cy="260895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23888" y="3905036"/>
            <a:ext cx="4904715" cy="553811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095999" y="5787770"/>
            <a:ext cx="5472113" cy="384316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d-ID" dirty="0"/>
              <a:t>Caption here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9698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animBg="1"/>
      <p:bldP spid="2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6482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581618" y="-55419"/>
            <a:ext cx="2109919" cy="2082018"/>
          </a:xfr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2581618" y="4508500"/>
            <a:ext cx="2109920" cy="2349501"/>
          </a:xfr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-49687" y="3851565"/>
            <a:ext cx="2631304" cy="3006436"/>
          </a:xfr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865446" y="1105130"/>
            <a:ext cx="5702668" cy="41563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865445" y="549275"/>
            <a:ext cx="5702667" cy="553811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5865445" y="2026599"/>
            <a:ext cx="5702667" cy="1243074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AU" dirty="0"/>
          </a:p>
        </p:txBody>
      </p:sp>
      <p:sp>
        <p:nvSpPr>
          <p:cNvPr id="36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6670674" y="3992937"/>
            <a:ext cx="1905289" cy="50323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6670674" y="4985020"/>
            <a:ext cx="1905289" cy="50323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47" name="Text Placeholder 22"/>
          <p:cNvSpPr>
            <a:spLocks noGrp="1"/>
          </p:cNvSpPr>
          <p:nvPr>
            <p:ph type="body" sz="quarter" idx="23"/>
          </p:nvPr>
        </p:nvSpPr>
        <p:spPr>
          <a:xfrm>
            <a:off x="9663256" y="3992937"/>
            <a:ext cx="1905289" cy="50323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48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9663256" y="4985020"/>
            <a:ext cx="1905289" cy="503237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  <p:grpSp>
        <p:nvGrpSpPr>
          <p:cNvPr id="49" name="Group 48"/>
          <p:cNvGrpSpPr/>
          <p:nvPr userDrawn="1"/>
        </p:nvGrpSpPr>
        <p:grpSpPr>
          <a:xfrm>
            <a:off x="8858027" y="4985020"/>
            <a:ext cx="494472" cy="494472"/>
            <a:chOff x="6932246" y="1553567"/>
            <a:chExt cx="494472" cy="494472"/>
          </a:xfrm>
        </p:grpSpPr>
        <p:sp>
          <p:nvSpPr>
            <p:cNvPr id="50" name="Oval 49"/>
            <p:cNvSpPr/>
            <p:nvPr/>
          </p:nvSpPr>
          <p:spPr>
            <a:xfrm>
              <a:off x="6932246" y="1553567"/>
              <a:ext cx="494472" cy="4944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51" name="Group 50"/>
            <p:cNvGrpSpPr/>
            <p:nvPr userDrawn="1"/>
          </p:nvGrpSpPr>
          <p:grpSpPr>
            <a:xfrm>
              <a:off x="7034094" y="1693108"/>
              <a:ext cx="290775" cy="215389"/>
              <a:chOff x="4968220" y="5153807"/>
              <a:chExt cx="617769" cy="457607"/>
            </a:xfrm>
          </p:grpSpPr>
          <p:sp>
            <p:nvSpPr>
              <p:cNvPr id="52" name="Freeform 24"/>
              <p:cNvSpPr>
                <a:spLocks/>
              </p:cNvSpPr>
              <p:nvPr userDrawn="1"/>
            </p:nvSpPr>
            <p:spPr bwMode="auto">
              <a:xfrm>
                <a:off x="5187871" y="5469554"/>
                <a:ext cx="178468" cy="141860"/>
              </a:xfrm>
              <a:custGeom>
                <a:avLst/>
                <a:gdLst>
                  <a:gd name="T0" fmla="*/ 36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6" y="1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3" name="Freeform 25"/>
              <p:cNvSpPr>
                <a:spLocks/>
              </p:cNvSpPr>
              <p:nvPr userDrawn="1"/>
            </p:nvSpPr>
            <p:spPr bwMode="auto">
              <a:xfrm>
                <a:off x="5068893" y="5313968"/>
                <a:ext cx="411845" cy="183043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4" name="Freeform 26"/>
              <p:cNvSpPr>
                <a:spLocks/>
              </p:cNvSpPr>
              <p:nvPr userDrawn="1"/>
            </p:nvSpPr>
            <p:spPr bwMode="auto">
              <a:xfrm>
                <a:off x="4968220" y="5153807"/>
                <a:ext cx="617769" cy="237956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3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7"/>
                      <a:pt x="131" y="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56" name="Group 55"/>
          <p:cNvGrpSpPr/>
          <p:nvPr userDrawn="1"/>
        </p:nvGrpSpPr>
        <p:grpSpPr>
          <a:xfrm>
            <a:off x="5865445" y="3985889"/>
            <a:ext cx="494472" cy="494472"/>
            <a:chOff x="5865445" y="3985889"/>
            <a:chExt cx="494472" cy="494472"/>
          </a:xfrm>
        </p:grpSpPr>
        <p:sp>
          <p:nvSpPr>
            <p:cNvPr id="34" name="Oval 33"/>
            <p:cNvSpPr/>
            <p:nvPr/>
          </p:nvSpPr>
          <p:spPr>
            <a:xfrm>
              <a:off x="5865445" y="3985889"/>
              <a:ext cx="494472" cy="494472"/>
            </a:xfrm>
            <a:prstGeom prst="ellipse">
              <a:avLst/>
            </a:prstGeom>
            <a:solidFill>
              <a:srgbClr val="15A1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5" name="Freeform 6"/>
            <p:cNvSpPr>
              <a:spLocks noEditPoints="1"/>
            </p:cNvSpPr>
            <p:nvPr userDrawn="1"/>
          </p:nvSpPr>
          <p:spPr bwMode="auto">
            <a:xfrm>
              <a:off x="6018986" y="4144116"/>
              <a:ext cx="187389" cy="180500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5865445" y="4985020"/>
            <a:ext cx="494472" cy="494472"/>
            <a:chOff x="5865445" y="4985020"/>
            <a:chExt cx="494472" cy="494472"/>
          </a:xfrm>
        </p:grpSpPr>
        <p:sp>
          <p:nvSpPr>
            <p:cNvPr id="39" name="Oval 38"/>
            <p:cNvSpPr/>
            <p:nvPr/>
          </p:nvSpPr>
          <p:spPr>
            <a:xfrm>
              <a:off x="5865445" y="4985020"/>
              <a:ext cx="494472" cy="4944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61" name="Group 60"/>
            <p:cNvGrpSpPr/>
            <p:nvPr userDrawn="1"/>
          </p:nvGrpSpPr>
          <p:grpSpPr>
            <a:xfrm>
              <a:off x="6001086" y="5142006"/>
              <a:ext cx="223187" cy="180500"/>
              <a:chOff x="3128439" y="4415007"/>
              <a:chExt cx="448726" cy="362903"/>
            </a:xfrm>
          </p:grpSpPr>
          <p:sp>
            <p:nvSpPr>
              <p:cNvPr id="58" name="Freeform 5"/>
              <p:cNvSpPr>
                <a:spLocks noEditPoints="1"/>
              </p:cNvSpPr>
              <p:nvPr userDrawn="1"/>
            </p:nvSpPr>
            <p:spPr bwMode="auto">
              <a:xfrm>
                <a:off x="3128439" y="4415007"/>
                <a:ext cx="448726" cy="362903"/>
              </a:xfrm>
              <a:custGeom>
                <a:avLst/>
                <a:gdLst>
                  <a:gd name="T0" fmla="*/ 78 w 153"/>
                  <a:gd name="T1" fmla="*/ 0 h 124"/>
                  <a:gd name="T2" fmla="*/ 0 w 153"/>
                  <a:gd name="T3" fmla="*/ 68 h 124"/>
                  <a:gd name="T4" fmla="*/ 15 w 153"/>
                  <a:gd name="T5" fmla="*/ 68 h 124"/>
                  <a:gd name="T6" fmla="*/ 21 w 153"/>
                  <a:gd name="T7" fmla="*/ 63 h 124"/>
                  <a:gd name="T8" fmla="*/ 21 w 153"/>
                  <a:gd name="T9" fmla="*/ 120 h 124"/>
                  <a:gd name="T10" fmla="*/ 24 w 153"/>
                  <a:gd name="T11" fmla="*/ 124 h 124"/>
                  <a:gd name="T12" fmla="*/ 62 w 153"/>
                  <a:gd name="T13" fmla="*/ 124 h 124"/>
                  <a:gd name="T14" fmla="*/ 62 w 153"/>
                  <a:gd name="T15" fmla="*/ 92 h 124"/>
                  <a:gd name="T16" fmla="*/ 67 w 153"/>
                  <a:gd name="T17" fmla="*/ 87 h 124"/>
                  <a:gd name="T18" fmla="*/ 83 w 153"/>
                  <a:gd name="T19" fmla="*/ 87 h 124"/>
                  <a:gd name="T20" fmla="*/ 89 w 153"/>
                  <a:gd name="T21" fmla="*/ 92 h 124"/>
                  <a:gd name="T22" fmla="*/ 88 w 153"/>
                  <a:gd name="T23" fmla="*/ 124 h 124"/>
                  <a:gd name="T24" fmla="*/ 126 w 153"/>
                  <a:gd name="T25" fmla="*/ 124 h 124"/>
                  <a:gd name="T26" fmla="*/ 130 w 153"/>
                  <a:gd name="T27" fmla="*/ 119 h 124"/>
                  <a:gd name="T28" fmla="*/ 130 w 153"/>
                  <a:gd name="T29" fmla="*/ 62 h 124"/>
                  <a:gd name="T30" fmla="*/ 136 w 153"/>
                  <a:gd name="T31" fmla="*/ 68 h 124"/>
                  <a:gd name="T32" fmla="*/ 153 w 153"/>
                  <a:gd name="T33" fmla="*/ 68 h 124"/>
                  <a:gd name="T34" fmla="*/ 78 w 153"/>
                  <a:gd name="T35" fmla="*/ 0 h 124"/>
                  <a:gd name="T36" fmla="*/ 76 w 153"/>
                  <a:gd name="T37" fmla="*/ 75 h 124"/>
                  <a:gd name="T38" fmla="*/ 59 w 153"/>
                  <a:gd name="T39" fmla="*/ 59 h 124"/>
                  <a:gd name="T40" fmla="*/ 76 w 153"/>
                  <a:gd name="T41" fmla="*/ 42 h 124"/>
                  <a:gd name="T42" fmla="*/ 92 w 153"/>
                  <a:gd name="T43" fmla="*/ 59 h 124"/>
                  <a:gd name="T44" fmla="*/ 76 w 153"/>
                  <a:gd name="T45" fmla="*/ 7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4">
                    <a:moveTo>
                      <a:pt x="78" y="0"/>
                    </a:moveTo>
                    <a:cubicBezTo>
                      <a:pt x="0" y="68"/>
                      <a:pt x="0" y="68"/>
                      <a:pt x="0" y="68"/>
                    </a:cubicBezTo>
                    <a:cubicBezTo>
                      <a:pt x="0" y="68"/>
                      <a:pt x="5" y="77"/>
                      <a:pt x="15" y="68"/>
                    </a:cubicBezTo>
                    <a:cubicBezTo>
                      <a:pt x="21" y="63"/>
                      <a:pt x="21" y="63"/>
                      <a:pt x="21" y="63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21" y="120"/>
                      <a:pt x="20" y="124"/>
                      <a:pt x="24" y="124"/>
                    </a:cubicBezTo>
                    <a:cubicBezTo>
                      <a:pt x="28" y="124"/>
                      <a:pt x="62" y="124"/>
                      <a:pt x="62" y="124"/>
                    </a:cubicBezTo>
                    <a:cubicBezTo>
                      <a:pt x="62" y="92"/>
                      <a:pt x="62" y="92"/>
                      <a:pt x="62" y="92"/>
                    </a:cubicBezTo>
                    <a:cubicBezTo>
                      <a:pt x="62" y="92"/>
                      <a:pt x="62" y="87"/>
                      <a:pt x="67" y="87"/>
                    </a:cubicBezTo>
                    <a:cubicBezTo>
                      <a:pt x="83" y="87"/>
                      <a:pt x="83" y="87"/>
                      <a:pt x="83" y="87"/>
                    </a:cubicBezTo>
                    <a:cubicBezTo>
                      <a:pt x="89" y="87"/>
                      <a:pt x="89" y="92"/>
                      <a:pt x="89" y="92"/>
                    </a:cubicBezTo>
                    <a:cubicBezTo>
                      <a:pt x="88" y="124"/>
                      <a:pt x="88" y="124"/>
                      <a:pt x="88" y="124"/>
                    </a:cubicBezTo>
                    <a:cubicBezTo>
                      <a:pt x="88" y="124"/>
                      <a:pt x="121" y="124"/>
                      <a:pt x="126" y="124"/>
                    </a:cubicBezTo>
                    <a:cubicBezTo>
                      <a:pt x="130" y="124"/>
                      <a:pt x="130" y="119"/>
                      <a:pt x="130" y="119"/>
                    </a:cubicBezTo>
                    <a:cubicBezTo>
                      <a:pt x="130" y="62"/>
                      <a:pt x="130" y="62"/>
                      <a:pt x="130" y="62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48" y="76"/>
                      <a:pt x="153" y="68"/>
                      <a:pt x="153" y="68"/>
                    </a:cubicBezTo>
                    <a:lnTo>
                      <a:pt x="78" y="0"/>
                    </a:lnTo>
                    <a:close/>
                    <a:moveTo>
                      <a:pt x="76" y="75"/>
                    </a:moveTo>
                    <a:cubicBezTo>
                      <a:pt x="67" y="75"/>
                      <a:pt x="59" y="68"/>
                      <a:pt x="59" y="59"/>
                    </a:cubicBezTo>
                    <a:cubicBezTo>
                      <a:pt x="59" y="50"/>
                      <a:pt x="67" y="42"/>
                      <a:pt x="76" y="42"/>
                    </a:cubicBezTo>
                    <a:cubicBezTo>
                      <a:pt x="85" y="42"/>
                      <a:pt x="92" y="50"/>
                      <a:pt x="92" y="59"/>
                    </a:cubicBezTo>
                    <a:cubicBezTo>
                      <a:pt x="92" y="68"/>
                      <a:pt x="85" y="75"/>
                      <a:pt x="76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9" name="Freeform 6"/>
              <p:cNvSpPr>
                <a:spLocks/>
              </p:cNvSpPr>
              <p:nvPr userDrawn="1"/>
            </p:nvSpPr>
            <p:spPr bwMode="auto">
              <a:xfrm>
                <a:off x="3481534" y="4459144"/>
                <a:ext cx="44137" cy="90727"/>
              </a:xfrm>
              <a:custGeom>
                <a:avLst/>
                <a:gdLst>
                  <a:gd name="T0" fmla="*/ 18 w 18"/>
                  <a:gd name="T1" fmla="*/ 37 h 37"/>
                  <a:gd name="T2" fmla="*/ 18 w 18"/>
                  <a:gd name="T3" fmla="*/ 0 h 37"/>
                  <a:gd name="T4" fmla="*/ 0 w 18"/>
                  <a:gd name="T5" fmla="*/ 0 h 37"/>
                  <a:gd name="T6" fmla="*/ 0 w 18"/>
                  <a:gd name="T7" fmla="*/ 21 h 37"/>
                  <a:gd name="T8" fmla="*/ 18 w 18"/>
                  <a:gd name="T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7">
                    <a:moveTo>
                      <a:pt x="18" y="37"/>
                    </a:moveTo>
                    <a:lnTo>
                      <a:pt x="18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8" y="3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0" name="Oval 7"/>
              <p:cNvSpPr>
                <a:spLocks noChangeArrowheads="1"/>
              </p:cNvSpPr>
              <p:nvPr userDrawn="1"/>
            </p:nvSpPr>
            <p:spPr bwMode="auto">
              <a:xfrm>
                <a:off x="3324603" y="4562130"/>
                <a:ext cx="51494" cy="4904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</p:grpSp>
      <p:grpSp>
        <p:nvGrpSpPr>
          <p:cNvPr id="64" name="Group 63"/>
          <p:cNvGrpSpPr/>
          <p:nvPr userDrawn="1"/>
        </p:nvGrpSpPr>
        <p:grpSpPr>
          <a:xfrm>
            <a:off x="8858027" y="3985889"/>
            <a:ext cx="494472" cy="494472"/>
            <a:chOff x="8858027" y="3985889"/>
            <a:chExt cx="494472" cy="494472"/>
          </a:xfrm>
        </p:grpSpPr>
        <p:sp>
          <p:nvSpPr>
            <p:cNvPr id="45" name="Oval 44"/>
            <p:cNvSpPr/>
            <p:nvPr/>
          </p:nvSpPr>
          <p:spPr>
            <a:xfrm>
              <a:off x="8858027" y="3985889"/>
              <a:ext cx="494472" cy="4944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Freeform 58"/>
            <p:cNvSpPr>
              <a:spLocks/>
            </p:cNvSpPr>
            <p:nvPr userDrawn="1"/>
          </p:nvSpPr>
          <p:spPr bwMode="auto">
            <a:xfrm>
              <a:off x="9007260" y="4145073"/>
              <a:ext cx="191029" cy="198018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5 h 142"/>
                <a:gd name="T16" fmla="*/ 62 w 137"/>
                <a:gd name="T17" fmla="*/ 6 h 142"/>
                <a:gd name="T18" fmla="*/ 44 w 137"/>
                <a:gd name="T19" fmla="*/ 57 h 142"/>
                <a:gd name="T20" fmla="*/ 64 w 137"/>
                <a:gd name="T21" fmla="*/ 57 h 142"/>
                <a:gd name="T22" fmla="*/ 64 w 137"/>
                <a:gd name="T23" fmla="*/ 123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8 w 137"/>
                <a:gd name="T31" fmla="*/ 130 h 142"/>
                <a:gd name="T32" fmla="*/ 88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30 h 142"/>
                <a:gd name="T40" fmla="*/ 76 w 137"/>
                <a:gd name="T41" fmla="*/ 134 h 142"/>
                <a:gd name="T42" fmla="*/ 72 w 137"/>
                <a:gd name="T43" fmla="*/ 130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2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6 h 142"/>
                <a:gd name="T56" fmla="*/ 76 w 137"/>
                <a:gd name="T57" fmla="*/ 5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9"/>
                    <a:pt x="105" y="7"/>
                    <a:pt x="76" y="4"/>
                  </a:cubicBezTo>
                  <a:cubicBezTo>
                    <a:pt x="74" y="2"/>
                    <a:pt x="72" y="0"/>
                    <a:pt x="69" y="0"/>
                  </a:cubicBezTo>
                  <a:cubicBezTo>
                    <a:pt x="66" y="0"/>
                    <a:pt x="64" y="2"/>
                    <a:pt x="62" y="4"/>
                  </a:cubicBezTo>
                  <a:cubicBezTo>
                    <a:pt x="32" y="7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8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ubicBezTo>
                    <a:pt x="41" y="32"/>
                    <a:pt x="44" y="57"/>
                    <a:pt x="4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7"/>
                    <a:pt x="69" y="142"/>
                    <a:pt x="76" y="142"/>
                  </a:cubicBezTo>
                  <a:cubicBezTo>
                    <a:pt x="82" y="142"/>
                    <a:pt x="88" y="137"/>
                    <a:pt x="88" y="130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2"/>
                    <a:pt x="78" y="134"/>
                    <a:pt x="76" y="134"/>
                  </a:cubicBezTo>
                  <a:cubicBezTo>
                    <a:pt x="74" y="134"/>
                    <a:pt x="72" y="132"/>
                    <a:pt x="72" y="130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2"/>
                    <a:pt x="76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80" y="8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="" xmlns:p14="http://schemas.microsoft.com/office/powerpoint/2010/main" val="18532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texts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415636"/>
            <a:ext cx="10944225" cy="7758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888" y="1191491"/>
            <a:ext cx="10944225" cy="41563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Introduction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9873" y="2921867"/>
            <a:ext cx="5036127" cy="13176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052945" y="2381538"/>
            <a:ext cx="5043054" cy="5140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68638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701068" y="549275"/>
            <a:ext cx="3046431" cy="2764220"/>
            <a:chOff x="859362" y="1276350"/>
            <a:chExt cx="3179238" cy="28847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2134" t="10550" r="21733" b="13050"/>
            <a:stretch/>
          </p:blipFill>
          <p:spPr>
            <a:xfrm>
              <a:off x="859362" y="1276350"/>
              <a:ext cx="3179238" cy="288472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063624" y="1597642"/>
              <a:ext cx="2743407" cy="171219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1897063" y="857250"/>
            <a:ext cx="2628900" cy="163988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34775" y="3984855"/>
            <a:ext cx="5461225" cy="41563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34775" y="3429000"/>
            <a:ext cx="5461224" cy="5538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4"/>
          </p:nvPr>
        </p:nvSpPr>
        <p:spPr>
          <a:xfrm>
            <a:off x="635000" y="4635500"/>
            <a:ext cx="5461000" cy="15303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40" name="Chart Placeholder 39"/>
          <p:cNvSpPr>
            <a:spLocks noGrp="1"/>
          </p:cNvSpPr>
          <p:nvPr>
            <p:ph type="chart" sz="quarter" idx="15"/>
          </p:nvPr>
        </p:nvSpPr>
        <p:spPr>
          <a:xfrm>
            <a:off x="6096000" y="549275"/>
            <a:ext cx="5472113" cy="287972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44" name="Text Placeholder 22"/>
          <p:cNvSpPr>
            <a:spLocks noGrp="1"/>
          </p:cNvSpPr>
          <p:nvPr>
            <p:ph type="body" sz="quarter" idx="21"/>
          </p:nvPr>
        </p:nvSpPr>
        <p:spPr>
          <a:xfrm>
            <a:off x="7460817" y="3727182"/>
            <a:ext cx="3830638" cy="50323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45" name="Text Placeholder 22"/>
          <p:cNvSpPr>
            <a:spLocks noGrp="1"/>
          </p:cNvSpPr>
          <p:nvPr>
            <p:ph type="body" sz="quarter" idx="22"/>
          </p:nvPr>
        </p:nvSpPr>
        <p:spPr>
          <a:xfrm>
            <a:off x="7460817" y="4663845"/>
            <a:ext cx="3830638" cy="50323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46" name="Text Placeholder 22"/>
          <p:cNvSpPr>
            <a:spLocks noGrp="1"/>
          </p:cNvSpPr>
          <p:nvPr>
            <p:ph type="body" sz="quarter" idx="23"/>
          </p:nvPr>
        </p:nvSpPr>
        <p:spPr>
          <a:xfrm>
            <a:off x="7460817" y="5598791"/>
            <a:ext cx="3830638" cy="50323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46291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38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6" name="Group 5"/>
          <p:cNvGrpSpPr>
            <a:grpSpLocks noChangeAspect="1"/>
          </p:cNvGrpSpPr>
          <p:nvPr userDrawn="1"/>
        </p:nvGrpSpPr>
        <p:grpSpPr>
          <a:xfrm>
            <a:off x="6296024" y="783453"/>
            <a:ext cx="5140469" cy="2131414"/>
            <a:chOff x="3962400" y="3409950"/>
            <a:chExt cx="3124200" cy="1295400"/>
          </a:xfrm>
          <a:solidFill>
            <a:schemeClr val="tx1">
              <a:lumMod val="85000"/>
              <a:lumOff val="15000"/>
            </a:schemeClr>
          </a:solidFill>
          <a:effectLst>
            <a:outerShdw blurRad="4318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" name="Freeform 208"/>
            <p:cNvSpPr>
              <a:spLocks/>
            </p:cNvSpPr>
            <p:nvPr/>
          </p:nvSpPr>
          <p:spPr bwMode="auto">
            <a:xfrm>
              <a:off x="3981382" y="3824784"/>
              <a:ext cx="3082442" cy="880566"/>
            </a:xfrm>
            <a:custGeom>
              <a:avLst/>
              <a:gdLst/>
              <a:ahLst/>
              <a:cxnLst>
                <a:cxn ang="0">
                  <a:pos x="817" y="22"/>
                </a:cxn>
                <a:cxn ang="0">
                  <a:pos x="817" y="25"/>
                </a:cxn>
                <a:cxn ang="0">
                  <a:pos x="816" y="28"/>
                </a:cxn>
                <a:cxn ang="0">
                  <a:pos x="815" y="31"/>
                </a:cxn>
                <a:cxn ang="0">
                  <a:pos x="813" y="34"/>
                </a:cxn>
                <a:cxn ang="0">
                  <a:pos x="811" y="36"/>
                </a:cxn>
                <a:cxn ang="0">
                  <a:pos x="807" y="40"/>
                </a:cxn>
                <a:cxn ang="0">
                  <a:pos x="803" y="43"/>
                </a:cxn>
                <a:cxn ang="0">
                  <a:pos x="317" y="326"/>
                </a:cxn>
                <a:cxn ang="0">
                  <a:pos x="298" y="336"/>
                </a:cxn>
                <a:cxn ang="0">
                  <a:pos x="292" y="338"/>
                </a:cxn>
                <a:cxn ang="0">
                  <a:pos x="284" y="340"/>
                </a:cxn>
                <a:cxn ang="0">
                  <a:pos x="276" y="341"/>
                </a:cxn>
                <a:cxn ang="0">
                  <a:pos x="271" y="342"/>
                </a:cxn>
                <a:cxn ang="0">
                  <a:pos x="269" y="342"/>
                </a:cxn>
                <a:cxn ang="0">
                  <a:pos x="266" y="342"/>
                </a:cxn>
                <a:cxn ang="0">
                  <a:pos x="265" y="342"/>
                </a:cxn>
                <a:cxn ang="0">
                  <a:pos x="263" y="342"/>
                </a:cxn>
                <a:cxn ang="0">
                  <a:pos x="258" y="341"/>
                </a:cxn>
                <a:cxn ang="0">
                  <a:pos x="253" y="341"/>
                </a:cxn>
                <a:cxn ang="0">
                  <a:pos x="248" y="340"/>
                </a:cxn>
                <a:cxn ang="0">
                  <a:pos x="243" y="339"/>
                </a:cxn>
                <a:cxn ang="0">
                  <a:pos x="234" y="336"/>
                </a:cxn>
                <a:cxn ang="0">
                  <a:pos x="16" y="210"/>
                </a:cxn>
                <a:cxn ang="0">
                  <a:pos x="16" y="217"/>
                </a:cxn>
                <a:cxn ang="0">
                  <a:pos x="234" y="343"/>
                </a:cxn>
                <a:cxn ang="0">
                  <a:pos x="243" y="346"/>
                </a:cxn>
                <a:cxn ang="0">
                  <a:pos x="248" y="347"/>
                </a:cxn>
                <a:cxn ang="0">
                  <a:pos x="253" y="348"/>
                </a:cxn>
                <a:cxn ang="0">
                  <a:pos x="258" y="349"/>
                </a:cxn>
                <a:cxn ang="0">
                  <a:pos x="263" y="349"/>
                </a:cxn>
                <a:cxn ang="0">
                  <a:pos x="265" y="349"/>
                </a:cxn>
                <a:cxn ang="0">
                  <a:pos x="266" y="349"/>
                </a:cxn>
                <a:cxn ang="0">
                  <a:pos x="269" y="349"/>
                </a:cxn>
                <a:cxn ang="0">
                  <a:pos x="271" y="349"/>
                </a:cxn>
                <a:cxn ang="0">
                  <a:pos x="276" y="349"/>
                </a:cxn>
                <a:cxn ang="0">
                  <a:pos x="284" y="347"/>
                </a:cxn>
                <a:cxn ang="0">
                  <a:pos x="292" y="345"/>
                </a:cxn>
                <a:cxn ang="0">
                  <a:pos x="298" y="343"/>
                </a:cxn>
                <a:cxn ang="0">
                  <a:pos x="317" y="333"/>
                </a:cxn>
                <a:cxn ang="0">
                  <a:pos x="803" y="50"/>
                </a:cxn>
                <a:cxn ang="0">
                  <a:pos x="807" y="47"/>
                </a:cxn>
                <a:cxn ang="0">
                  <a:pos x="811" y="43"/>
                </a:cxn>
                <a:cxn ang="0">
                  <a:pos x="813" y="41"/>
                </a:cxn>
                <a:cxn ang="0">
                  <a:pos x="815" y="38"/>
                </a:cxn>
                <a:cxn ang="0">
                  <a:pos x="816" y="35"/>
                </a:cxn>
                <a:cxn ang="0">
                  <a:pos x="817" y="32"/>
                </a:cxn>
                <a:cxn ang="0">
                  <a:pos x="817" y="29"/>
                </a:cxn>
              </a:cxnLst>
              <a:rect l="0" t="0" r="r" b="b"/>
              <a:pathLst>
                <a:path w="817" h="349">
                  <a:moveTo>
                    <a:pt x="817" y="0"/>
                  </a:moveTo>
                  <a:cubicBezTo>
                    <a:pt x="817" y="0"/>
                    <a:pt x="817" y="1"/>
                    <a:pt x="817" y="1"/>
                  </a:cubicBezTo>
                  <a:cubicBezTo>
                    <a:pt x="817" y="8"/>
                    <a:pt x="817" y="15"/>
                    <a:pt x="817" y="22"/>
                  </a:cubicBezTo>
                  <a:cubicBezTo>
                    <a:pt x="817" y="22"/>
                    <a:pt x="817" y="22"/>
                    <a:pt x="817" y="22"/>
                  </a:cubicBezTo>
                  <a:cubicBezTo>
                    <a:pt x="817" y="23"/>
                    <a:pt x="817" y="23"/>
                    <a:pt x="817" y="24"/>
                  </a:cubicBezTo>
                  <a:cubicBezTo>
                    <a:pt x="817" y="24"/>
                    <a:pt x="817" y="25"/>
                    <a:pt x="817" y="25"/>
                  </a:cubicBezTo>
                  <a:cubicBezTo>
                    <a:pt x="817" y="26"/>
                    <a:pt x="817" y="26"/>
                    <a:pt x="817" y="26"/>
                  </a:cubicBezTo>
                  <a:cubicBezTo>
                    <a:pt x="817" y="27"/>
                    <a:pt x="817" y="27"/>
                    <a:pt x="817" y="27"/>
                  </a:cubicBezTo>
                  <a:cubicBezTo>
                    <a:pt x="817" y="27"/>
                    <a:pt x="816" y="28"/>
                    <a:pt x="816" y="28"/>
                  </a:cubicBezTo>
                  <a:cubicBezTo>
                    <a:pt x="816" y="29"/>
                    <a:pt x="816" y="29"/>
                    <a:pt x="816" y="29"/>
                  </a:cubicBezTo>
                  <a:cubicBezTo>
                    <a:pt x="816" y="30"/>
                    <a:pt x="816" y="30"/>
                    <a:pt x="816" y="30"/>
                  </a:cubicBezTo>
                  <a:cubicBezTo>
                    <a:pt x="816" y="30"/>
                    <a:pt x="815" y="31"/>
                    <a:pt x="815" y="31"/>
                  </a:cubicBezTo>
                  <a:cubicBezTo>
                    <a:pt x="815" y="32"/>
                    <a:pt x="815" y="32"/>
                    <a:pt x="815" y="32"/>
                  </a:cubicBezTo>
                  <a:cubicBezTo>
                    <a:pt x="814" y="32"/>
                    <a:pt x="814" y="32"/>
                    <a:pt x="814" y="32"/>
                  </a:cubicBezTo>
                  <a:cubicBezTo>
                    <a:pt x="814" y="33"/>
                    <a:pt x="813" y="34"/>
                    <a:pt x="813" y="34"/>
                  </a:cubicBezTo>
                  <a:cubicBezTo>
                    <a:pt x="813" y="35"/>
                    <a:pt x="813" y="35"/>
                    <a:pt x="813" y="35"/>
                  </a:cubicBezTo>
                  <a:cubicBezTo>
                    <a:pt x="812" y="35"/>
                    <a:pt x="812" y="36"/>
                    <a:pt x="812" y="36"/>
                  </a:cubicBezTo>
                  <a:cubicBezTo>
                    <a:pt x="811" y="36"/>
                    <a:pt x="811" y="36"/>
                    <a:pt x="811" y="36"/>
                  </a:cubicBezTo>
                  <a:cubicBezTo>
                    <a:pt x="811" y="37"/>
                    <a:pt x="810" y="38"/>
                    <a:pt x="809" y="38"/>
                  </a:cubicBezTo>
                  <a:cubicBezTo>
                    <a:pt x="809" y="39"/>
                    <a:pt x="809" y="39"/>
                    <a:pt x="809" y="39"/>
                  </a:cubicBezTo>
                  <a:cubicBezTo>
                    <a:pt x="809" y="39"/>
                    <a:pt x="808" y="39"/>
                    <a:pt x="807" y="40"/>
                  </a:cubicBezTo>
                  <a:cubicBezTo>
                    <a:pt x="807" y="40"/>
                    <a:pt x="806" y="41"/>
                    <a:pt x="806" y="41"/>
                  </a:cubicBezTo>
                  <a:cubicBezTo>
                    <a:pt x="805" y="41"/>
                    <a:pt x="805" y="42"/>
                    <a:pt x="804" y="42"/>
                  </a:cubicBezTo>
                  <a:cubicBezTo>
                    <a:pt x="804" y="43"/>
                    <a:pt x="803" y="43"/>
                    <a:pt x="803" y="43"/>
                  </a:cubicBezTo>
                  <a:cubicBezTo>
                    <a:pt x="802" y="44"/>
                    <a:pt x="802" y="44"/>
                    <a:pt x="802" y="44"/>
                  </a:cubicBezTo>
                  <a:cubicBezTo>
                    <a:pt x="777" y="58"/>
                    <a:pt x="777" y="58"/>
                    <a:pt x="777" y="58"/>
                  </a:cubicBezTo>
                  <a:cubicBezTo>
                    <a:pt x="317" y="326"/>
                    <a:pt x="317" y="326"/>
                    <a:pt x="317" y="326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303" y="334"/>
                    <a:pt x="301" y="335"/>
                    <a:pt x="299" y="335"/>
                  </a:cubicBezTo>
                  <a:cubicBezTo>
                    <a:pt x="299" y="336"/>
                    <a:pt x="298" y="336"/>
                    <a:pt x="298" y="336"/>
                  </a:cubicBezTo>
                  <a:cubicBezTo>
                    <a:pt x="296" y="337"/>
                    <a:pt x="295" y="337"/>
                    <a:pt x="293" y="338"/>
                  </a:cubicBezTo>
                  <a:cubicBezTo>
                    <a:pt x="293" y="338"/>
                    <a:pt x="293" y="338"/>
                    <a:pt x="293" y="338"/>
                  </a:cubicBezTo>
                  <a:cubicBezTo>
                    <a:pt x="292" y="338"/>
                    <a:pt x="292" y="338"/>
                    <a:pt x="292" y="338"/>
                  </a:cubicBezTo>
                  <a:cubicBezTo>
                    <a:pt x="291" y="339"/>
                    <a:pt x="290" y="339"/>
                    <a:pt x="289" y="339"/>
                  </a:cubicBezTo>
                  <a:cubicBezTo>
                    <a:pt x="289" y="339"/>
                    <a:pt x="288" y="339"/>
                    <a:pt x="287" y="340"/>
                  </a:cubicBezTo>
                  <a:cubicBezTo>
                    <a:pt x="286" y="340"/>
                    <a:pt x="285" y="340"/>
                    <a:pt x="284" y="340"/>
                  </a:cubicBezTo>
                  <a:cubicBezTo>
                    <a:pt x="284" y="340"/>
                    <a:pt x="283" y="340"/>
                    <a:pt x="283" y="341"/>
                  </a:cubicBezTo>
                  <a:cubicBezTo>
                    <a:pt x="282" y="341"/>
                    <a:pt x="282" y="341"/>
                    <a:pt x="282" y="341"/>
                  </a:cubicBezTo>
                  <a:cubicBezTo>
                    <a:pt x="280" y="341"/>
                    <a:pt x="278" y="341"/>
                    <a:pt x="276" y="341"/>
                  </a:cubicBezTo>
                  <a:cubicBezTo>
                    <a:pt x="276" y="341"/>
                    <a:pt x="276" y="341"/>
                    <a:pt x="276" y="341"/>
                  </a:cubicBezTo>
                  <a:cubicBezTo>
                    <a:pt x="275" y="342"/>
                    <a:pt x="275" y="342"/>
                    <a:pt x="274" y="342"/>
                  </a:cubicBezTo>
                  <a:cubicBezTo>
                    <a:pt x="273" y="342"/>
                    <a:pt x="272" y="342"/>
                    <a:pt x="271" y="342"/>
                  </a:cubicBezTo>
                  <a:cubicBezTo>
                    <a:pt x="270" y="342"/>
                    <a:pt x="270" y="342"/>
                    <a:pt x="270" y="342"/>
                  </a:cubicBezTo>
                  <a:cubicBezTo>
                    <a:pt x="270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9" y="342"/>
                    <a:pt x="269" y="342"/>
                  </a:cubicBezTo>
                  <a:cubicBezTo>
                    <a:pt x="269" y="342"/>
                    <a:pt x="268" y="342"/>
                    <a:pt x="268" y="342"/>
                  </a:cubicBezTo>
                  <a:cubicBezTo>
                    <a:pt x="268" y="342"/>
                    <a:pt x="267" y="342"/>
                    <a:pt x="266" y="342"/>
                  </a:cubicBezTo>
                  <a:cubicBezTo>
                    <a:pt x="266" y="342"/>
                    <a:pt x="266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5" y="342"/>
                  </a:cubicBezTo>
                  <a:cubicBezTo>
                    <a:pt x="265" y="342"/>
                    <a:pt x="265" y="342"/>
                    <a:pt x="264" y="342"/>
                  </a:cubicBezTo>
                  <a:cubicBezTo>
                    <a:pt x="264" y="342"/>
                    <a:pt x="264" y="342"/>
                    <a:pt x="264" y="342"/>
                  </a:cubicBezTo>
                  <a:cubicBezTo>
                    <a:pt x="264" y="342"/>
                    <a:pt x="263" y="342"/>
                    <a:pt x="263" y="342"/>
                  </a:cubicBezTo>
                  <a:cubicBezTo>
                    <a:pt x="262" y="342"/>
                    <a:pt x="261" y="342"/>
                    <a:pt x="260" y="342"/>
                  </a:cubicBezTo>
                  <a:cubicBezTo>
                    <a:pt x="260" y="342"/>
                    <a:pt x="259" y="342"/>
                    <a:pt x="259" y="342"/>
                  </a:cubicBezTo>
                  <a:cubicBezTo>
                    <a:pt x="259" y="342"/>
                    <a:pt x="258" y="342"/>
                    <a:pt x="258" y="341"/>
                  </a:cubicBezTo>
                  <a:cubicBezTo>
                    <a:pt x="257" y="341"/>
                    <a:pt x="256" y="341"/>
                    <a:pt x="255" y="341"/>
                  </a:cubicBezTo>
                  <a:cubicBezTo>
                    <a:pt x="255" y="341"/>
                    <a:pt x="254" y="341"/>
                    <a:pt x="254" y="341"/>
                  </a:cubicBezTo>
                  <a:cubicBezTo>
                    <a:pt x="254" y="341"/>
                    <a:pt x="253" y="341"/>
                    <a:pt x="253" y="341"/>
                  </a:cubicBezTo>
                  <a:cubicBezTo>
                    <a:pt x="252" y="341"/>
                    <a:pt x="251" y="341"/>
                    <a:pt x="250" y="340"/>
                  </a:cubicBezTo>
                  <a:cubicBezTo>
                    <a:pt x="250" y="340"/>
                    <a:pt x="249" y="340"/>
                    <a:pt x="249" y="340"/>
                  </a:cubicBezTo>
                  <a:cubicBezTo>
                    <a:pt x="248" y="340"/>
                    <a:pt x="248" y="340"/>
                    <a:pt x="248" y="340"/>
                  </a:cubicBezTo>
                  <a:cubicBezTo>
                    <a:pt x="247" y="340"/>
                    <a:pt x="246" y="339"/>
                    <a:pt x="244" y="339"/>
                  </a:cubicBezTo>
                  <a:cubicBezTo>
                    <a:pt x="244" y="339"/>
                    <a:pt x="244" y="339"/>
                    <a:pt x="243" y="339"/>
                  </a:cubicBezTo>
                  <a:cubicBezTo>
                    <a:pt x="243" y="339"/>
                    <a:pt x="243" y="339"/>
                    <a:pt x="243" y="339"/>
                  </a:cubicBezTo>
                  <a:cubicBezTo>
                    <a:pt x="241" y="338"/>
                    <a:pt x="239" y="337"/>
                    <a:pt x="237" y="337"/>
                  </a:cubicBezTo>
                  <a:cubicBezTo>
                    <a:pt x="237" y="337"/>
                    <a:pt x="237" y="337"/>
                    <a:pt x="237" y="337"/>
                  </a:cubicBezTo>
                  <a:cubicBezTo>
                    <a:pt x="236" y="336"/>
                    <a:pt x="235" y="336"/>
                    <a:pt x="234" y="336"/>
                  </a:cubicBezTo>
                  <a:cubicBezTo>
                    <a:pt x="234" y="335"/>
                    <a:pt x="233" y="335"/>
                    <a:pt x="233" y="335"/>
                  </a:cubicBezTo>
                  <a:cubicBezTo>
                    <a:pt x="232" y="334"/>
                    <a:pt x="230" y="334"/>
                    <a:pt x="229" y="333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6" y="204"/>
                    <a:pt x="1" y="197"/>
                    <a:pt x="1" y="189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0" y="203"/>
                    <a:pt x="6" y="211"/>
                    <a:pt x="16" y="217"/>
                  </a:cubicBezTo>
                  <a:cubicBezTo>
                    <a:pt x="229" y="340"/>
                    <a:pt x="229" y="340"/>
                    <a:pt x="229" y="340"/>
                  </a:cubicBezTo>
                  <a:cubicBezTo>
                    <a:pt x="230" y="341"/>
                    <a:pt x="232" y="341"/>
                    <a:pt x="233" y="342"/>
                  </a:cubicBezTo>
                  <a:cubicBezTo>
                    <a:pt x="233" y="342"/>
                    <a:pt x="234" y="342"/>
                    <a:pt x="234" y="343"/>
                  </a:cubicBezTo>
                  <a:cubicBezTo>
                    <a:pt x="235" y="343"/>
                    <a:pt x="236" y="343"/>
                    <a:pt x="237" y="344"/>
                  </a:cubicBezTo>
                  <a:cubicBezTo>
                    <a:pt x="237" y="344"/>
                    <a:pt x="237" y="344"/>
                    <a:pt x="237" y="344"/>
                  </a:cubicBezTo>
                  <a:cubicBezTo>
                    <a:pt x="239" y="345"/>
                    <a:pt x="241" y="345"/>
                    <a:pt x="243" y="346"/>
                  </a:cubicBezTo>
                  <a:cubicBezTo>
                    <a:pt x="243" y="346"/>
                    <a:pt x="243" y="346"/>
                    <a:pt x="243" y="346"/>
                  </a:cubicBezTo>
                  <a:cubicBezTo>
                    <a:pt x="244" y="346"/>
                    <a:pt x="244" y="346"/>
                    <a:pt x="244" y="346"/>
                  </a:cubicBezTo>
                  <a:cubicBezTo>
                    <a:pt x="246" y="346"/>
                    <a:pt x="247" y="347"/>
                    <a:pt x="248" y="347"/>
                  </a:cubicBezTo>
                  <a:cubicBezTo>
                    <a:pt x="249" y="347"/>
                    <a:pt x="249" y="347"/>
                    <a:pt x="249" y="347"/>
                  </a:cubicBezTo>
                  <a:cubicBezTo>
                    <a:pt x="249" y="347"/>
                    <a:pt x="250" y="347"/>
                    <a:pt x="250" y="347"/>
                  </a:cubicBezTo>
                  <a:cubicBezTo>
                    <a:pt x="251" y="348"/>
                    <a:pt x="252" y="348"/>
                    <a:pt x="253" y="348"/>
                  </a:cubicBezTo>
                  <a:cubicBezTo>
                    <a:pt x="253" y="348"/>
                    <a:pt x="254" y="348"/>
                    <a:pt x="254" y="348"/>
                  </a:cubicBezTo>
                  <a:cubicBezTo>
                    <a:pt x="254" y="348"/>
                    <a:pt x="255" y="348"/>
                    <a:pt x="255" y="348"/>
                  </a:cubicBezTo>
                  <a:cubicBezTo>
                    <a:pt x="256" y="348"/>
                    <a:pt x="257" y="348"/>
                    <a:pt x="258" y="349"/>
                  </a:cubicBezTo>
                  <a:cubicBezTo>
                    <a:pt x="258" y="349"/>
                    <a:pt x="259" y="349"/>
                    <a:pt x="259" y="349"/>
                  </a:cubicBezTo>
                  <a:cubicBezTo>
                    <a:pt x="259" y="349"/>
                    <a:pt x="260" y="349"/>
                    <a:pt x="260" y="349"/>
                  </a:cubicBezTo>
                  <a:cubicBezTo>
                    <a:pt x="261" y="349"/>
                    <a:pt x="262" y="349"/>
                    <a:pt x="263" y="349"/>
                  </a:cubicBezTo>
                  <a:cubicBezTo>
                    <a:pt x="263" y="349"/>
                    <a:pt x="264" y="349"/>
                    <a:pt x="264" y="349"/>
                  </a:cubicBezTo>
                  <a:cubicBezTo>
                    <a:pt x="264" y="349"/>
                    <a:pt x="264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66" y="349"/>
                    <a:pt x="266" y="349"/>
                    <a:pt x="266" y="349"/>
                  </a:cubicBezTo>
                  <a:cubicBezTo>
                    <a:pt x="267" y="349"/>
                    <a:pt x="268" y="349"/>
                    <a:pt x="268" y="349"/>
                  </a:cubicBezTo>
                  <a:cubicBezTo>
                    <a:pt x="268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69" y="349"/>
                    <a:pt x="269" y="349"/>
                  </a:cubicBezTo>
                  <a:cubicBezTo>
                    <a:pt x="269" y="349"/>
                    <a:pt x="270" y="349"/>
                    <a:pt x="270" y="349"/>
                  </a:cubicBezTo>
                  <a:cubicBezTo>
                    <a:pt x="271" y="349"/>
                    <a:pt x="271" y="349"/>
                    <a:pt x="271" y="349"/>
                  </a:cubicBezTo>
                  <a:cubicBezTo>
                    <a:pt x="272" y="349"/>
                    <a:pt x="273" y="349"/>
                    <a:pt x="274" y="349"/>
                  </a:cubicBezTo>
                  <a:cubicBezTo>
                    <a:pt x="275" y="349"/>
                    <a:pt x="275" y="349"/>
                    <a:pt x="276" y="349"/>
                  </a:cubicBezTo>
                  <a:cubicBezTo>
                    <a:pt x="276" y="349"/>
                    <a:pt x="276" y="349"/>
                    <a:pt x="276" y="349"/>
                  </a:cubicBezTo>
                  <a:cubicBezTo>
                    <a:pt x="278" y="348"/>
                    <a:pt x="280" y="348"/>
                    <a:pt x="282" y="348"/>
                  </a:cubicBezTo>
                  <a:cubicBezTo>
                    <a:pt x="283" y="348"/>
                    <a:pt x="283" y="348"/>
                    <a:pt x="283" y="348"/>
                  </a:cubicBezTo>
                  <a:cubicBezTo>
                    <a:pt x="283" y="348"/>
                    <a:pt x="284" y="347"/>
                    <a:pt x="284" y="347"/>
                  </a:cubicBezTo>
                  <a:cubicBezTo>
                    <a:pt x="285" y="347"/>
                    <a:pt x="286" y="347"/>
                    <a:pt x="287" y="347"/>
                  </a:cubicBezTo>
                  <a:cubicBezTo>
                    <a:pt x="288" y="346"/>
                    <a:pt x="289" y="346"/>
                    <a:pt x="289" y="346"/>
                  </a:cubicBezTo>
                  <a:cubicBezTo>
                    <a:pt x="290" y="346"/>
                    <a:pt x="291" y="346"/>
                    <a:pt x="292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3" y="345"/>
                    <a:pt x="293" y="345"/>
                    <a:pt x="293" y="345"/>
                  </a:cubicBezTo>
                  <a:cubicBezTo>
                    <a:pt x="295" y="344"/>
                    <a:pt x="296" y="344"/>
                    <a:pt x="298" y="343"/>
                  </a:cubicBezTo>
                  <a:cubicBezTo>
                    <a:pt x="298" y="343"/>
                    <a:pt x="299" y="343"/>
                    <a:pt x="299" y="343"/>
                  </a:cubicBezTo>
                  <a:cubicBezTo>
                    <a:pt x="301" y="342"/>
                    <a:pt x="303" y="341"/>
                    <a:pt x="304" y="340"/>
                  </a:cubicBezTo>
                  <a:cubicBezTo>
                    <a:pt x="317" y="333"/>
                    <a:pt x="317" y="333"/>
                    <a:pt x="317" y="333"/>
                  </a:cubicBezTo>
                  <a:cubicBezTo>
                    <a:pt x="777" y="65"/>
                    <a:pt x="777" y="65"/>
                    <a:pt x="777" y="65"/>
                  </a:cubicBezTo>
                  <a:cubicBezTo>
                    <a:pt x="802" y="51"/>
                    <a:pt x="802" y="51"/>
                    <a:pt x="802" y="51"/>
                  </a:cubicBezTo>
                  <a:cubicBezTo>
                    <a:pt x="803" y="50"/>
                    <a:pt x="803" y="50"/>
                    <a:pt x="803" y="50"/>
                  </a:cubicBezTo>
                  <a:cubicBezTo>
                    <a:pt x="803" y="50"/>
                    <a:pt x="804" y="50"/>
                    <a:pt x="804" y="49"/>
                  </a:cubicBezTo>
                  <a:cubicBezTo>
                    <a:pt x="805" y="49"/>
                    <a:pt x="805" y="49"/>
                    <a:pt x="806" y="48"/>
                  </a:cubicBezTo>
                  <a:cubicBezTo>
                    <a:pt x="806" y="48"/>
                    <a:pt x="807" y="47"/>
                    <a:pt x="807" y="47"/>
                  </a:cubicBezTo>
                  <a:cubicBezTo>
                    <a:pt x="808" y="46"/>
                    <a:pt x="809" y="46"/>
                    <a:pt x="809" y="46"/>
                  </a:cubicBezTo>
                  <a:cubicBezTo>
                    <a:pt x="809" y="45"/>
                    <a:pt x="809" y="45"/>
                    <a:pt x="809" y="45"/>
                  </a:cubicBezTo>
                  <a:cubicBezTo>
                    <a:pt x="810" y="45"/>
                    <a:pt x="811" y="44"/>
                    <a:pt x="811" y="43"/>
                  </a:cubicBezTo>
                  <a:cubicBezTo>
                    <a:pt x="812" y="43"/>
                    <a:pt x="812" y="43"/>
                    <a:pt x="812" y="43"/>
                  </a:cubicBezTo>
                  <a:cubicBezTo>
                    <a:pt x="812" y="43"/>
                    <a:pt x="812" y="42"/>
                    <a:pt x="813" y="42"/>
                  </a:cubicBezTo>
                  <a:cubicBezTo>
                    <a:pt x="813" y="41"/>
                    <a:pt x="813" y="41"/>
                    <a:pt x="813" y="41"/>
                  </a:cubicBezTo>
                  <a:cubicBezTo>
                    <a:pt x="813" y="41"/>
                    <a:pt x="814" y="40"/>
                    <a:pt x="814" y="39"/>
                  </a:cubicBezTo>
                  <a:cubicBezTo>
                    <a:pt x="815" y="39"/>
                    <a:pt x="815" y="39"/>
                    <a:pt x="815" y="39"/>
                  </a:cubicBezTo>
                  <a:cubicBezTo>
                    <a:pt x="815" y="38"/>
                    <a:pt x="815" y="38"/>
                    <a:pt x="815" y="38"/>
                  </a:cubicBezTo>
                  <a:cubicBezTo>
                    <a:pt x="815" y="38"/>
                    <a:pt x="816" y="37"/>
                    <a:pt x="816" y="37"/>
                  </a:cubicBezTo>
                  <a:cubicBezTo>
                    <a:pt x="816" y="36"/>
                    <a:pt x="816" y="36"/>
                    <a:pt x="816" y="36"/>
                  </a:cubicBezTo>
                  <a:cubicBezTo>
                    <a:pt x="816" y="35"/>
                    <a:pt x="816" y="35"/>
                    <a:pt x="816" y="35"/>
                  </a:cubicBezTo>
                  <a:cubicBezTo>
                    <a:pt x="816" y="35"/>
                    <a:pt x="817" y="34"/>
                    <a:pt x="817" y="34"/>
                  </a:cubicBezTo>
                  <a:cubicBezTo>
                    <a:pt x="817" y="33"/>
                    <a:pt x="817" y="33"/>
                    <a:pt x="817" y="33"/>
                  </a:cubicBezTo>
                  <a:cubicBezTo>
                    <a:pt x="817" y="32"/>
                    <a:pt x="817" y="32"/>
                    <a:pt x="817" y="32"/>
                  </a:cubicBezTo>
                  <a:cubicBezTo>
                    <a:pt x="817" y="32"/>
                    <a:pt x="817" y="31"/>
                    <a:pt x="817" y="31"/>
                  </a:cubicBezTo>
                  <a:cubicBezTo>
                    <a:pt x="817" y="30"/>
                    <a:pt x="817" y="30"/>
                    <a:pt x="817" y="30"/>
                  </a:cubicBezTo>
                  <a:cubicBezTo>
                    <a:pt x="817" y="29"/>
                    <a:pt x="817" y="29"/>
                    <a:pt x="817" y="29"/>
                  </a:cubicBezTo>
                  <a:cubicBezTo>
                    <a:pt x="817" y="19"/>
                    <a:pt x="817" y="10"/>
                    <a:pt x="81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" name="Freeform 209"/>
            <p:cNvSpPr>
              <a:spLocks/>
            </p:cNvSpPr>
            <p:nvPr/>
          </p:nvSpPr>
          <p:spPr bwMode="auto">
            <a:xfrm>
              <a:off x="4127156" y="349232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" name="Freeform 210"/>
            <p:cNvSpPr>
              <a:spLocks/>
            </p:cNvSpPr>
            <p:nvPr/>
          </p:nvSpPr>
          <p:spPr bwMode="auto">
            <a:xfrm>
              <a:off x="4178273" y="3473758"/>
              <a:ext cx="2729405" cy="1063805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0" y="267"/>
                </a:cxn>
                <a:cxn ang="0">
                  <a:pos x="261" y="418"/>
                </a:cxn>
                <a:cxn ang="0">
                  <a:pos x="719" y="151"/>
                </a:cxn>
                <a:cxn ang="0">
                  <a:pos x="458" y="0"/>
                </a:cxn>
              </a:cxnLst>
              <a:rect l="0" t="0" r="r" b="b"/>
              <a:pathLst>
                <a:path w="719" h="418">
                  <a:moveTo>
                    <a:pt x="458" y="0"/>
                  </a:moveTo>
                  <a:lnTo>
                    <a:pt x="0" y="267"/>
                  </a:lnTo>
                  <a:lnTo>
                    <a:pt x="261" y="418"/>
                  </a:lnTo>
                  <a:lnTo>
                    <a:pt x="719" y="151"/>
                  </a:lnTo>
                  <a:lnTo>
                    <a:pt x="458" y="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" name="Freeform 211"/>
            <p:cNvSpPr>
              <a:spLocks/>
            </p:cNvSpPr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" name="Freeform 212"/>
            <p:cNvSpPr>
              <a:spLocks/>
            </p:cNvSpPr>
            <p:nvPr/>
          </p:nvSpPr>
          <p:spPr bwMode="auto">
            <a:xfrm>
              <a:off x="4121837" y="3488845"/>
              <a:ext cx="2759773" cy="1073985"/>
            </a:xfrm>
            <a:custGeom>
              <a:avLst/>
              <a:gdLst/>
              <a:ahLst/>
              <a:cxnLst>
                <a:cxn ang="0">
                  <a:pos x="462" y="2"/>
                </a:cxn>
                <a:cxn ang="0">
                  <a:pos x="461" y="0"/>
                </a:cxn>
                <a:cxn ang="0">
                  <a:pos x="0" y="269"/>
                </a:cxn>
                <a:cxn ang="0">
                  <a:pos x="265" y="422"/>
                </a:cxn>
                <a:cxn ang="0">
                  <a:pos x="727" y="153"/>
                </a:cxn>
                <a:cxn ang="0">
                  <a:pos x="462" y="0"/>
                </a:cxn>
                <a:cxn ang="0">
                  <a:pos x="461" y="0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719" y="153"/>
                </a:cxn>
                <a:cxn ang="0">
                  <a:pos x="265" y="417"/>
                </a:cxn>
                <a:cxn ang="0">
                  <a:pos x="8" y="269"/>
                </a:cxn>
                <a:cxn ang="0">
                  <a:pos x="463" y="4"/>
                </a:cxn>
                <a:cxn ang="0">
                  <a:pos x="462" y="2"/>
                </a:cxn>
                <a:cxn ang="0">
                  <a:pos x="461" y="4"/>
                </a:cxn>
                <a:cxn ang="0">
                  <a:pos x="462" y="2"/>
                </a:cxn>
              </a:cxnLst>
              <a:rect l="0" t="0" r="r" b="b"/>
              <a:pathLst>
                <a:path w="727" h="422">
                  <a:moveTo>
                    <a:pt x="462" y="2"/>
                  </a:moveTo>
                  <a:lnTo>
                    <a:pt x="461" y="0"/>
                  </a:lnTo>
                  <a:lnTo>
                    <a:pt x="0" y="269"/>
                  </a:lnTo>
                  <a:lnTo>
                    <a:pt x="265" y="422"/>
                  </a:lnTo>
                  <a:lnTo>
                    <a:pt x="727" y="153"/>
                  </a:lnTo>
                  <a:lnTo>
                    <a:pt x="462" y="0"/>
                  </a:lnTo>
                  <a:lnTo>
                    <a:pt x="461" y="0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719" y="153"/>
                  </a:lnTo>
                  <a:lnTo>
                    <a:pt x="265" y="417"/>
                  </a:lnTo>
                  <a:lnTo>
                    <a:pt x="8" y="269"/>
                  </a:lnTo>
                  <a:lnTo>
                    <a:pt x="463" y="4"/>
                  </a:lnTo>
                  <a:lnTo>
                    <a:pt x="462" y="2"/>
                  </a:lnTo>
                  <a:lnTo>
                    <a:pt x="461" y="4"/>
                  </a:lnTo>
                  <a:lnTo>
                    <a:pt x="462" y="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" name="Freeform 213"/>
            <p:cNvSpPr>
              <a:spLocks/>
            </p:cNvSpPr>
            <p:nvPr/>
          </p:nvSpPr>
          <p:spPr bwMode="auto">
            <a:xfrm>
              <a:off x="6259048" y="3552469"/>
              <a:ext cx="455533" cy="178149"/>
            </a:xfrm>
            <a:custGeom>
              <a:avLst/>
              <a:gdLst/>
              <a:ahLst/>
              <a:cxnLst>
                <a:cxn ang="0">
                  <a:pos x="118" y="61"/>
                </a:cxn>
                <a:cxn ang="0">
                  <a:pos x="118" y="67"/>
                </a:cxn>
                <a:cxn ang="0">
                  <a:pos x="115" y="68"/>
                </a:cxn>
                <a:cxn ang="0">
                  <a:pos x="105" y="68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118" y="61"/>
                </a:cxn>
              </a:cxnLst>
              <a:rect l="0" t="0" r="r" b="b"/>
              <a:pathLst>
                <a:path w="121" h="70">
                  <a:moveTo>
                    <a:pt x="118" y="61"/>
                  </a:moveTo>
                  <a:cubicBezTo>
                    <a:pt x="121" y="63"/>
                    <a:pt x="121" y="65"/>
                    <a:pt x="118" y="6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13" y="70"/>
                    <a:pt x="108" y="70"/>
                    <a:pt x="105" y="6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3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0"/>
                    <a:pt x="12" y="0"/>
                    <a:pt x="15" y="2"/>
                  </a:cubicBezTo>
                  <a:cubicBezTo>
                    <a:pt x="118" y="61"/>
                    <a:pt x="118" y="61"/>
                    <a:pt x="118" y="6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" name="Freeform 214"/>
            <p:cNvSpPr>
              <a:spLocks/>
            </p:cNvSpPr>
            <p:nvPr/>
          </p:nvSpPr>
          <p:spPr bwMode="auto">
            <a:xfrm>
              <a:off x="6733561" y="3738254"/>
              <a:ext cx="72127" cy="27996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16" y="9"/>
                </a:cxn>
                <a:cxn ang="0">
                  <a:pos x="3" y="9"/>
                </a:cxn>
                <a:cxn ang="0">
                  <a:pos x="3" y="2"/>
                </a:cxn>
                <a:cxn ang="0">
                  <a:pos x="16" y="2"/>
                </a:cxn>
              </a:cxnLst>
              <a:rect l="0" t="0" r="r" b="b"/>
              <a:pathLst>
                <a:path w="19" h="11">
                  <a:moveTo>
                    <a:pt x="16" y="2"/>
                  </a:moveTo>
                  <a:cubicBezTo>
                    <a:pt x="19" y="4"/>
                    <a:pt x="19" y="7"/>
                    <a:pt x="16" y="9"/>
                  </a:cubicBezTo>
                  <a:cubicBezTo>
                    <a:pt x="12" y="11"/>
                    <a:pt x="7" y="11"/>
                    <a:pt x="3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7" y="0"/>
                    <a:pt x="12" y="0"/>
                    <a:pt x="16" y="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" name="Freeform 215"/>
            <p:cNvSpPr>
              <a:spLocks noEditPoints="1"/>
            </p:cNvSpPr>
            <p:nvPr/>
          </p:nvSpPr>
          <p:spPr bwMode="auto">
            <a:xfrm>
              <a:off x="3962400" y="3409950"/>
              <a:ext cx="3124200" cy="1213960"/>
            </a:xfrm>
            <a:custGeom>
              <a:avLst/>
              <a:gdLst/>
              <a:ahLst/>
              <a:cxnLst>
                <a:cxn ang="0">
                  <a:pos x="807" y="135"/>
                </a:cxn>
                <a:cxn ang="0">
                  <a:pos x="594" y="12"/>
                </a:cxn>
                <a:cxn ang="0">
                  <a:pos x="519" y="12"/>
                </a:cxn>
                <a:cxn ang="0">
                  <a:pos x="494" y="27"/>
                </a:cxn>
                <a:cxn ang="0">
                  <a:pos x="33" y="295"/>
                </a:cxn>
                <a:cxn ang="0">
                  <a:pos x="21" y="302"/>
                </a:cxn>
                <a:cxn ang="0">
                  <a:pos x="21" y="345"/>
                </a:cxn>
                <a:cxn ang="0">
                  <a:pos x="234" y="468"/>
                </a:cxn>
                <a:cxn ang="0">
                  <a:pos x="309" y="468"/>
                </a:cxn>
                <a:cxn ang="0">
                  <a:pos x="322" y="461"/>
                </a:cxn>
                <a:cxn ang="0">
                  <a:pos x="782" y="193"/>
                </a:cxn>
                <a:cxn ang="0">
                  <a:pos x="807" y="179"/>
                </a:cxn>
                <a:cxn ang="0">
                  <a:pos x="807" y="135"/>
                </a:cxn>
                <a:cxn ang="0">
                  <a:pos x="738" y="132"/>
                </a:cxn>
                <a:cxn ang="0">
                  <a:pos x="751" y="132"/>
                </a:cxn>
                <a:cxn ang="0">
                  <a:pos x="751" y="139"/>
                </a:cxn>
                <a:cxn ang="0">
                  <a:pos x="738" y="139"/>
                </a:cxn>
                <a:cxn ang="0">
                  <a:pos x="738" y="132"/>
                </a:cxn>
                <a:cxn ang="0">
                  <a:pos x="612" y="60"/>
                </a:cxn>
                <a:cxn ang="0">
                  <a:pos x="614" y="59"/>
                </a:cxn>
                <a:cxn ang="0">
                  <a:pos x="624" y="59"/>
                </a:cxn>
                <a:cxn ang="0">
                  <a:pos x="727" y="118"/>
                </a:cxn>
                <a:cxn ang="0">
                  <a:pos x="727" y="124"/>
                </a:cxn>
                <a:cxn ang="0">
                  <a:pos x="724" y="125"/>
                </a:cxn>
                <a:cxn ang="0">
                  <a:pos x="714" y="125"/>
                </a:cxn>
                <a:cxn ang="0">
                  <a:pos x="612" y="66"/>
                </a:cxn>
                <a:cxn ang="0">
                  <a:pos x="612" y="60"/>
                </a:cxn>
                <a:cxn ang="0">
                  <a:pos x="309" y="454"/>
                </a:cxn>
                <a:cxn ang="0">
                  <a:pos x="114" y="341"/>
                </a:cxn>
                <a:cxn ang="0">
                  <a:pos x="46" y="302"/>
                </a:cxn>
                <a:cxn ang="0">
                  <a:pos x="507" y="34"/>
                </a:cxn>
                <a:cxn ang="0">
                  <a:pos x="770" y="186"/>
                </a:cxn>
                <a:cxn ang="0">
                  <a:pos x="309" y="454"/>
                </a:cxn>
              </a:cxnLst>
              <a:rect l="0" t="0" r="r" b="b"/>
              <a:pathLst>
                <a:path w="828" h="480">
                  <a:moveTo>
                    <a:pt x="807" y="135"/>
                  </a:moveTo>
                  <a:cubicBezTo>
                    <a:pt x="594" y="12"/>
                    <a:pt x="594" y="12"/>
                    <a:pt x="594" y="12"/>
                  </a:cubicBezTo>
                  <a:cubicBezTo>
                    <a:pt x="573" y="0"/>
                    <a:pt x="539" y="0"/>
                    <a:pt x="519" y="12"/>
                  </a:cubicBezTo>
                  <a:cubicBezTo>
                    <a:pt x="494" y="27"/>
                    <a:pt x="494" y="27"/>
                    <a:pt x="494" y="27"/>
                  </a:cubicBezTo>
                  <a:cubicBezTo>
                    <a:pt x="33" y="295"/>
                    <a:pt x="33" y="295"/>
                    <a:pt x="33" y="295"/>
                  </a:cubicBezTo>
                  <a:cubicBezTo>
                    <a:pt x="21" y="302"/>
                    <a:pt x="21" y="302"/>
                    <a:pt x="21" y="302"/>
                  </a:cubicBezTo>
                  <a:cubicBezTo>
                    <a:pt x="0" y="314"/>
                    <a:pt x="0" y="333"/>
                    <a:pt x="21" y="345"/>
                  </a:cubicBezTo>
                  <a:cubicBezTo>
                    <a:pt x="234" y="468"/>
                    <a:pt x="234" y="468"/>
                    <a:pt x="234" y="468"/>
                  </a:cubicBezTo>
                  <a:cubicBezTo>
                    <a:pt x="255" y="480"/>
                    <a:pt x="289" y="480"/>
                    <a:pt x="309" y="468"/>
                  </a:cubicBezTo>
                  <a:cubicBezTo>
                    <a:pt x="322" y="461"/>
                    <a:pt x="322" y="461"/>
                    <a:pt x="322" y="461"/>
                  </a:cubicBezTo>
                  <a:cubicBezTo>
                    <a:pt x="782" y="193"/>
                    <a:pt x="782" y="193"/>
                    <a:pt x="782" y="193"/>
                  </a:cubicBezTo>
                  <a:cubicBezTo>
                    <a:pt x="807" y="179"/>
                    <a:pt x="807" y="179"/>
                    <a:pt x="807" y="179"/>
                  </a:cubicBezTo>
                  <a:cubicBezTo>
                    <a:pt x="828" y="167"/>
                    <a:pt x="828" y="147"/>
                    <a:pt x="807" y="135"/>
                  </a:cubicBezTo>
                  <a:moveTo>
                    <a:pt x="738" y="132"/>
                  </a:moveTo>
                  <a:cubicBezTo>
                    <a:pt x="742" y="130"/>
                    <a:pt x="747" y="130"/>
                    <a:pt x="751" y="132"/>
                  </a:cubicBezTo>
                  <a:cubicBezTo>
                    <a:pt x="754" y="134"/>
                    <a:pt x="754" y="137"/>
                    <a:pt x="751" y="139"/>
                  </a:cubicBezTo>
                  <a:cubicBezTo>
                    <a:pt x="747" y="141"/>
                    <a:pt x="742" y="141"/>
                    <a:pt x="738" y="139"/>
                  </a:cubicBezTo>
                  <a:cubicBezTo>
                    <a:pt x="735" y="137"/>
                    <a:pt x="735" y="134"/>
                    <a:pt x="738" y="132"/>
                  </a:cubicBezTo>
                  <a:moveTo>
                    <a:pt x="612" y="60"/>
                  </a:moveTo>
                  <a:cubicBezTo>
                    <a:pt x="614" y="59"/>
                    <a:pt x="614" y="59"/>
                    <a:pt x="614" y="59"/>
                  </a:cubicBezTo>
                  <a:cubicBezTo>
                    <a:pt x="617" y="57"/>
                    <a:pt x="621" y="57"/>
                    <a:pt x="624" y="59"/>
                  </a:cubicBezTo>
                  <a:cubicBezTo>
                    <a:pt x="727" y="118"/>
                    <a:pt x="727" y="118"/>
                    <a:pt x="727" y="118"/>
                  </a:cubicBezTo>
                  <a:cubicBezTo>
                    <a:pt x="730" y="120"/>
                    <a:pt x="730" y="122"/>
                    <a:pt x="727" y="124"/>
                  </a:cubicBezTo>
                  <a:cubicBezTo>
                    <a:pt x="724" y="125"/>
                    <a:pt x="724" y="125"/>
                    <a:pt x="724" y="125"/>
                  </a:cubicBezTo>
                  <a:cubicBezTo>
                    <a:pt x="722" y="127"/>
                    <a:pt x="717" y="127"/>
                    <a:pt x="714" y="125"/>
                  </a:cubicBezTo>
                  <a:cubicBezTo>
                    <a:pt x="612" y="66"/>
                    <a:pt x="612" y="66"/>
                    <a:pt x="612" y="66"/>
                  </a:cubicBezTo>
                  <a:cubicBezTo>
                    <a:pt x="609" y="64"/>
                    <a:pt x="609" y="62"/>
                    <a:pt x="612" y="60"/>
                  </a:cubicBezTo>
                  <a:moveTo>
                    <a:pt x="309" y="454"/>
                  </a:moveTo>
                  <a:cubicBezTo>
                    <a:pt x="114" y="341"/>
                    <a:pt x="114" y="341"/>
                    <a:pt x="114" y="341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507" y="34"/>
                    <a:pt x="507" y="34"/>
                    <a:pt x="507" y="34"/>
                  </a:cubicBezTo>
                  <a:cubicBezTo>
                    <a:pt x="770" y="186"/>
                    <a:pt x="770" y="186"/>
                    <a:pt x="770" y="186"/>
                  </a:cubicBezTo>
                  <a:cubicBezTo>
                    <a:pt x="309" y="454"/>
                    <a:pt x="309" y="454"/>
                    <a:pt x="309" y="45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23889" y="1121661"/>
            <a:ext cx="5472113" cy="41563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23889" y="565806"/>
            <a:ext cx="5472112" cy="553811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623889" y="2043130"/>
            <a:ext cx="5472112" cy="1243074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endParaRPr lang="en-AU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9"/>
          </p:nvPr>
        </p:nvSpPr>
        <p:spPr>
          <a:xfrm rot="3953208">
            <a:off x="8187468" y="-355132"/>
            <a:ext cx="1387552" cy="4260133"/>
          </a:xfrm>
          <a:custGeom>
            <a:avLst/>
            <a:gdLst>
              <a:gd name="connsiteX0" fmla="*/ 144322 w 1372556"/>
              <a:gd name="connsiteY0" fmla="*/ 1191099 h 4229477"/>
              <a:gd name="connsiteX1" fmla="*/ 1372556 w 1372556"/>
              <a:gd name="connsiteY1" fmla="*/ 0 h 4229477"/>
              <a:gd name="connsiteX2" fmla="*/ 1223045 w 1372556"/>
              <a:gd name="connsiteY2" fmla="*/ 3049969 h 4229477"/>
              <a:gd name="connsiteX3" fmla="*/ 0 w 1372556"/>
              <a:gd name="connsiteY3" fmla="*/ 4229477 h 4229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2556" h="4229477">
                <a:moveTo>
                  <a:pt x="144322" y="1191099"/>
                </a:moveTo>
                <a:lnTo>
                  <a:pt x="1372556" y="0"/>
                </a:lnTo>
                <a:cubicBezTo>
                  <a:pt x="1322719" y="1016656"/>
                  <a:pt x="1272882" y="2033313"/>
                  <a:pt x="1223045" y="3049969"/>
                </a:cubicBezTo>
                <a:lnTo>
                  <a:pt x="0" y="42294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AU" dirty="0"/>
          </a:p>
        </p:txBody>
      </p:sp>
      <p:sp>
        <p:nvSpPr>
          <p:cNvPr id="30" name="Freeform 45"/>
          <p:cNvSpPr>
            <a:spLocks noEditPoints="1"/>
          </p:cNvSpPr>
          <p:nvPr userDrawn="1"/>
        </p:nvSpPr>
        <p:spPr bwMode="auto">
          <a:xfrm>
            <a:off x="623888" y="3603058"/>
            <a:ext cx="229177" cy="22917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949325" y="3603058"/>
            <a:ext cx="1689100" cy="18849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21"/>
          </p:nvPr>
        </p:nvSpPr>
        <p:spPr>
          <a:xfrm>
            <a:off x="949325" y="3864120"/>
            <a:ext cx="1689100" cy="55880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34" name="Freeform 45"/>
          <p:cNvSpPr>
            <a:spLocks noEditPoints="1"/>
          </p:cNvSpPr>
          <p:nvPr userDrawn="1"/>
        </p:nvSpPr>
        <p:spPr bwMode="auto">
          <a:xfrm>
            <a:off x="623888" y="4782619"/>
            <a:ext cx="229177" cy="22917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949325" y="4782619"/>
            <a:ext cx="1689100" cy="18849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23"/>
          </p:nvPr>
        </p:nvSpPr>
        <p:spPr>
          <a:xfrm>
            <a:off x="949325" y="5043681"/>
            <a:ext cx="1689100" cy="55880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37" name="Freeform 45"/>
          <p:cNvSpPr>
            <a:spLocks noEditPoints="1"/>
          </p:cNvSpPr>
          <p:nvPr userDrawn="1"/>
        </p:nvSpPr>
        <p:spPr bwMode="auto">
          <a:xfrm>
            <a:off x="3200835" y="3603058"/>
            <a:ext cx="229177" cy="22917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24"/>
          </p:nvPr>
        </p:nvSpPr>
        <p:spPr>
          <a:xfrm>
            <a:off x="3526272" y="3603058"/>
            <a:ext cx="1689100" cy="18849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39" name="Text Placeholder 31"/>
          <p:cNvSpPr>
            <a:spLocks noGrp="1"/>
          </p:cNvSpPr>
          <p:nvPr>
            <p:ph type="body" sz="quarter" idx="25"/>
          </p:nvPr>
        </p:nvSpPr>
        <p:spPr>
          <a:xfrm>
            <a:off x="3526272" y="3864120"/>
            <a:ext cx="1689100" cy="55880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40" name="Freeform 45"/>
          <p:cNvSpPr>
            <a:spLocks noEditPoints="1"/>
          </p:cNvSpPr>
          <p:nvPr userDrawn="1"/>
        </p:nvSpPr>
        <p:spPr bwMode="auto">
          <a:xfrm>
            <a:off x="3200835" y="4782619"/>
            <a:ext cx="229177" cy="22917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" name="Text Placeholder 31"/>
          <p:cNvSpPr>
            <a:spLocks noGrp="1"/>
          </p:cNvSpPr>
          <p:nvPr>
            <p:ph type="body" sz="quarter" idx="26"/>
          </p:nvPr>
        </p:nvSpPr>
        <p:spPr>
          <a:xfrm>
            <a:off x="3526272" y="4782619"/>
            <a:ext cx="1689100" cy="188492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42" name="Text Placeholder 31"/>
          <p:cNvSpPr>
            <a:spLocks noGrp="1"/>
          </p:cNvSpPr>
          <p:nvPr>
            <p:ph type="body" sz="quarter" idx="27"/>
          </p:nvPr>
        </p:nvSpPr>
        <p:spPr>
          <a:xfrm>
            <a:off x="3526272" y="5043681"/>
            <a:ext cx="1689100" cy="558802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44" name="Chart Placeholder 43"/>
          <p:cNvSpPr>
            <a:spLocks noGrp="1"/>
          </p:cNvSpPr>
          <p:nvPr>
            <p:ph type="chart" sz="quarter" idx="28"/>
          </p:nvPr>
        </p:nvSpPr>
        <p:spPr>
          <a:xfrm>
            <a:off x="6096000" y="3069805"/>
            <a:ext cx="5472113" cy="25639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5734212"/>
            <a:ext cx="5472113" cy="415875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d-ID" dirty="0"/>
              <a:t>Caption here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403714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30" grpId="0" animBg="1"/>
      <p:bldP spid="3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3887" y="415636"/>
            <a:ext cx="10944225" cy="7758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888" y="1191491"/>
            <a:ext cx="10944225" cy="41563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Introduction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0817" y="2666279"/>
            <a:ext cx="5305592" cy="9234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2125950"/>
            <a:ext cx="5312890" cy="5140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4010169"/>
            <a:ext cx="6096000" cy="215568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12" name="Arc 11"/>
          <p:cNvSpPr/>
          <p:nvPr userDrawn="1"/>
        </p:nvSpPr>
        <p:spPr>
          <a:xfrm rot="19274956" flipH="1">
            <a:off x="7299241" y="2923944"/>
            <a:ext cx="4313408" cy="1374602"/>
          </a:xfrm>
          <a:prstGeom prst="arc">
            <a:avLst>
              <a:gd name="adj1" fmla="val 10063568"/>
              <a:gd name="adj2" fmla="val 452087"/>
            </a:avLst>
          </a:prstGeom>
          <a:noFill/>
          <a:ln w="38100">
            <a:solidFill>
              <a:schemeClr val="accent3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134964" y="2106816"/>
            <a:ext cx="2909876" cy="3753071"/>
            <a:chOff x="7570703" y="2187643"/>
            <a:chExt cx="2909876" cy="3753071"/>
          </a:xfrm>
        </p:grpSpPr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7620308" y="2187643"/>
              <a:ext cx="2860271" cy="2893338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204" y="97"/>
                </a:cxn>
                <a:cxn ang="0">
                  <a:pos x="97" y="205"/>
                </a:cxn>
                <a:cxn ang="0">
                  <a:pos x="11" y="162"/>
                </a:cxn>
                <a:cxn ang="0">
                  <a:pos x="0" y="171"/>
                </a:cxn>
                <a:cxn ang="0">
                  <a:pos x="97" y="219"/>
                </a:cxn>
                <a:cxn ang="0">
                  <a:pos x="218" y="97"/>
                </a:cxn>
                <a:cxn ang="0">
                  <a:pos x="169" y="0"/>
                </a:cxn>
                <a:cxn ang="0">
                  <a:pos x="160" y="11"/>
                </a:cxn>
              </a:cxnLst>
              <a:rect l="0" t="0" r="r" b="b"/>
              <a:pathLst>
                <a:path w="218" h="219">
                  <a:moveTo>
                    <a:pt x="160" y="11"/>
                  </a:moveTo>
                  <a:cubicBezTo>
                    <a:pt x="187" y="30"/>
                    <a:pt x="204" y="62"/>
                    <a:pt x="204" y="97"/>
                  </a:cubicBezTo>
                  <a:cubicBezTo>
                    <a:pt x="204" y="157"/>
                    <a:pt x="156" y="205"/>
                    <a:pt x="97" y="205"/>
                  </a:cubicBezTo>
                  <a:cubicBezTo>
                    <a:pt x="62" y="205"/>
                    <a:pt x="31" y="188"/>
                    <a:pt x="11" y="16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22" y="200"/>
                    <a:pt x="57" y="219"/>
                    <a:pt x="97" y="219"/>
                  </a:cubicBezTo>
                  <a:cubicBezTo>
                    <a:pt x="164" y="219"/>
                    <a:pt x="218" y="165"/>
                    <a:pt x="218" y="97"/>
                  </a:cubicBezTo>
                  <a:cubicBezTo>
                    <a:pt x="218" y="57"/>
                    <a:pt x="199" y="22"/>
                    <a:pt x="169" y="0"/>
                  </a:cubicBezTo>
                  <a:lnTo>
                    <a:pt x="160" y="11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3"/>
            <p:cNvSpPr>
              <a:spLocks noEditPoints="1"/>
            </p:cNvSpPr>
            <p:nvPr/>
          </p:nvSpPr>
          <p:spPr bwMode="auto">
            <a:xfrm>
              <a:off x="7636836" y="2220710"/>
              <a:ext cx="2546132" cy="254613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97"/>
                </a:cxn>
                <a:cxn ang="0">
                  <a:pos x="96" y="193"/>
                </a:cxn>
                <a:cxn ang="0">
                  <a:pos x="193" y="97"/>
                </a:cxn>
                <a:cxn ang="0">
                  <a:pos x="96" y="0"/>
                </a:cxn>
                <a:cxn ang="0">
                  <a:pos x="96" y="189"/>
                </a:cxn>
                <a:cxn ang="0">
                  <a:pos x="4" y="97"/>
                </a:cxn>
                <a:cxn ang="0">
                  <a:pos x="96" y="5"/>
                </a:cxn>
                <a:cxn ang="0">
                  <a:pos x="188" y="97"/>
                </a:cxn>
                <a:cxn ang="0">
                  <a:pos x="96" y="189"/>
                </a:cxn>
              </a:cxnLst>
              <a:rect l="0" t="0" r="r" b="b"/>
              <a:pathLst>
                <a:path w="193" h="193">
                  <a:moveTo>
                    <a:pt x="96" y="0"/>
                  </a:moveTo>
                  <a:cubicBezTo>
                    <a:pt x="43" y="0"/>
                    <a:pt x="0" y="43"/>
                    <a:pt x="0" y="97"/>
                  </a:cubicBezTo>
                  <a:cubicBezTo>
                    <a:pt x="0" y="150"/>
                    <a:pt x="43" y="193"/>
                    <a:pt x="96" y="193"/>
                  </a:cubicBezTo>
                  <a:cubicBezTo>
                    <a:pt x="149" y="193"/>
                    <a:pt x="193" y="150"/>
                    <a:pt x="193" y="97"/>
                  </a:cubicBezTo>
                  <a:cubicBezTo>
                    <a:pt x="193" y="43"/>
                    <a:pt x="149" y="0"/>
                    <a:pt x="96" y="0"/>
                  </a:cubicBezTo>
                  <a:close/>
                  <a:moveTo>
                    <a:pt x="96" y="189"/>
                  </a:moveTo>
                  <a:cubicBezTo>
                    <a:pt x="46" y="189"/>
                    <a:pt x="4" y="147"/>
                    <a:pt x="4" y="97"/>
                  </a:cubicBezTo>
                  <a:cubicBezTo>
                    <a:pt x="4" y="46"/>
                    <a:pt x="46" y="5"/>
                    <a:pt x="96" y="5"/>
                  </a:cubicBezTo>
                  <a:cubicBezTo>
                    <a:pt x="147" y="5"/>
                    <a:pt x="188" y="46"/>
                    <a:pt x="188" y="97"/>
                  </a:cubicBezTo>
                  <a:cubicBezTo>
                    <a:pt x="188" y="147"/>
                    <a:pt x="147" y="189"/>
                    <a:pt x="96" y="189"/>
                  </a:cubicBez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84"/>
            <p:cNvSpPr>
              <a:spLocks/>
            </p:cNvSpPr>
            <p:nvPr/>
          </p:nvSpPr>
          <p:spPr bwMode="auto">
            <a:xfrm>
              <a:off x="7570703" y="2270315"/>
              <a:ext cx="2843732" cy="2496538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58" y="22"/>
                </a:cxn>
                <a:cxn ang="0">
                  <a:pos x="54" y="28"/>
                </a:cxn>
                <a:cxn ang="0">
                  <a:pos x="51" y="25"/>
                </a:cxn>
                <a:cxn ang="0">
                  <a:pos x="50" y="31"/>
                </a:cxn>
                <a:cxn ang="0">
                  <a:pos x="40" y="33"/>
                </a:cxn>
                <a:cxn ang="0">
                  <a:pos x="34" y="39"/>
                </a:cxn>
                <a:cxn ang="0">
                  <a:pos x="26" y="51"/>
                </a:cxn>
                <a:cxn ang="0">
                  <a:pos x="20" y="58"/>
                </a:cxn>
                <a:cxn ang="0">
                  <a:pos x="25" y="64"/>
                </a:cxn>
                <a:cxn ang="0">
                  <a:pos x="26" y="67"/>
                </a:cxn>
                <a:cxn ang="0">
                  <a:pos x="21" y="62"/>
                </a:cxn>
                <a:cxn ang="0">
                  <a:pos x="17" y="57"/>
                </a:cxn>
                <a:cxn ang="0">
                  <a:pos x="16" y="65"/>
                </a:cxn>
                <a:cxn ang="0">
                  <a:pos x="16" y="79"/>
                </a:cxn>
                <a:cxn ang="0">
                  <a:pos x="23" y="76"/>
                </a:cxn>
                <a:cxn ang="0">
                  <a:pos x="30" y="84"/>
                </a:cxn>
                <a:cxn ang="0">
                  <a:pos x="39" y="93"/>
                </a:cxn>
                <a:cxn ang="0">
                  <a:pos x="47" y="100"/>
                </a:cxn>
                <a:cxn ang="0">
                  <a:pos x="58" y="111"/>
                </a:cxn>
                <a:cxn ang="0">
                  <a:pos x="55" y="128"/>
                </a:cxn>
                <a:cxn ang="0">
                  <a:pos x="46" y="147"/>
                </a:cxn>
                <a:cxn ang="0">
                  <a:pos x="49" y="161"/>
                </a:cxn>
                <a:cxn ang="0">
                  <a:pos x="44" y="162"/>
                </a:cxn>
                <a:cxn ang="0">
                  <a:pos x="30" y="141"/>
                </a:cxn>
                <a:cxn ang="0">
                  <a:pos x="15" y="107"/>
                </a:cxn>
                <a:cxn ang="0">
                  <a:pos x="11" y="83"/>
                </a:cxn>
                <a:cxn ang="0">
                  <a:pos x="70" y="174"/>
                </a:cxn>
                <a:cxn ang="0">
                  <a:pos x="85" y="172"/>
                </a:cxn>
                <a:cxn ang="0">
                  <a:pos x="105" y="169"/>
                </a:cxn>
                <a:cxn ang="0">
                  <a:pos x="103" y="178"/>
                </a:cxn>
                <a:cxn ang="0">
                  <a:pos x="114" y="177"/>
                </a:cxn>
                <a:cxn ang="0">
                  <a:pos x="131" y="175"/>
                </a:cxn>
                <a:cxn ang="0">
                  <a:pos x="130" y="3"/>
                </a:cxn>
                <a:cxn ang="0">
                  <a:pos x="187" y="61"/>
                </a:cxn>
                <a:cxn ang="0">
                  <a:pos x="179" y="55"/>
                </a:cxn>
                <a:cxn ang="0">
                  <a:pos x="172" y="71"/>
                </a:cxn>
                <a:cxn ang="0">
                  <a:pos x="161" y="57"/>
                </a:cxn>
                <a:cxn ang="0">
                  <a:pos x="165" y="71"/>
                </a:cxn>
                <a:cxn ang="0">
                  <a:pos x="176" y="75"/>
                </a:cxn>
                <a:cxn ang="0">
                  <a:pos x="172" y="95"/>
                </a:cxn>
                <a:cxn ang="0">
                  <a:pos x="166" y="117"/>
                </a:cxn>
                <a:cxn ang="0">
                  <a:pos x="159" y="130"/>
                </a:cxn>
                <a:cxn ang="0">
                  <a:pos x="139" y="147"/>
                </a:cxn>
                <a:cxn ang="0">
                  <a:pos x="134" y="132"/>
                </a:cxn>
                <a:cxn ang="0">
                  <a:pos x="135" y="115"/>
                </a:cxn>
                <a:cxn ang="0">
                  <a:pos x="128" y="96"/>
                </a:cxn>
                <a:cxn ang="0">
                  <a:pos x="119" y="85"/>
                </a:cxn>
                <a:cxn ang="0">
                  <a:pos x="94" y="86"/>
                </a:cxn>
                <a:cxn ang="0">
                  <a:pos x="85" y="73"/>
                </a:cxn>
                <a:cxn ang="0">
                  <a:pos x="95" y="47"/>
                </a:cxn>
                <a:cxn ang="0">
                  <a:pos x="113" y="39"/>
                </a:cxn>
                <a:cxn ang="0">
                  <a:pos x="124" y="44"/>
                </a:cxn>
                <a:cxn ang="0">
                  <a:pos x="139" y="44"/>
                </a:cxn>
                <a:cxn ang="0">
                  <a:pos x="154" y="42"/>
                </a:cxn>
                <a:cxn ang="0">
                  <a:pos x="140" y="36"/>
                </a:cxn>
                <a:cxn ang="0">
                  <a:pos x="139" y="31"/>
                </a:cxn>
                <a:cxn ang="0">
                  <a:pos x="120" y="31"/>
                </a:cxn>
                <a:cxn ang="0">
                  <a:pos x="105" y="36"/>
                </a:cxn>
                <a:cxn ang="0">
                  <a:pos x="102" y="20"/>
                </a:cxn>
                <a:cxn ang="0">
                  <a:pos x="91" y="10"/>
                </a:cxn>
                <a:cxn ang="0">
                  <a:pos x="103" y="3"/>
                </a:cxn>
              </a:cxnLst>
              <a:rect l="0" t="0" r="r" b="b"/>
              <a:pathLst>
                <a:path w="216" h="189">
                  <a:moveTo>
                    <a:pt x="88" y="1"/>
                  </a:moveTo>
                  <a:cubicBezTo>
                    <a:pt x="88" y="1"/>
                    <a:pt x="55" y="5"/>
                    <a:pt x="33" y="30"/>
                  </a:cubicBezTo>
                  <a:cubicBezTo>
                    <a:pt x="33" y="30"/>
                    <a:pt x="50" y="13"/>
                    <a:pt x="60" y="13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2" y="14"/>
                    <a:pt x="62" y="15"/>
                  </a:cubicBezTo>
                  <a:cubicBezTo>
                    <a:pt x="62" y="15"/>
                    <a:pt x="60" y="17"/>
                    <a:pt x="60" y="17"/>
                  </a:cubicBezTo>
                  <a:cubicBezTo>
                    <a:pt x="60" y="18"/>
                    <a:pt x="61" y="19"/>
                    <a:pt x="61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59" y="21"/>
                    <a:pt x="59" y="21"/>
                  </a:cubicBezTo>
                  <a:cubicBezTo>
                    <a:pt x="59" y="21"/>
                    <a:pt x="58" y="21"/>
                    <a:pt x="58" y="22"/>
                  </a:cubicBezTo>
                  <a:cubicBezTo>
                    <a:pt x="58" y="23"/>
                    <a:pt x="58" y="24"/>
                    <a:pt x="58" y="24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5" y="28"/>
                    <a:pt x="54" y="28"/>
                  </a:cubicBezTo>
                  <a:cubicBezTo>
                    <a:pt x="53" y="27"/>
                    <a:pt x="53" y="26"/>
                    <a:pt x="53" y="2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4"/>
                  </a:cubicBezTo>
                  <a:cubicBezTo>
                    <a:pt x="54" y="24"/>
                    <a:pt x="54" y="23"/>
                    <a:pt x="53" y="23"/>
                  </a:cubicBezTo>
                  <a:cubicBezTo>
                    <a:pt x="52" y="23"/>
                    <a:pt x="51" y="25"/>
                    <a:pt x="51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8" y="28"/>
                    <a:pt x="49" y="28"/>
                  </a:cubicBezTo>
                  <a:cubicBezTo>
                    <a:pt x="49" y="28"/>
                    <a:pt x="50" y="28"/>
                    <a:pt x="50" y="28"/>
                  </a:cubicBezTo>
                  <a:cubicBezTo>
                    <a:pt x="50" y="28"/>
                    <a:pt x="50" y="29"/>
                    <a:pt x="50" y="29"/>
                  </a:cubicBezTo>
                  <a:cubicBezTo>
                    <a:pt x="50" y="30"/>
                    <a:pt x="50" y="31"/>
                    <a:pt x="50" y="31"/>
                  </a:cubicBezTo>
                  <a:cubicBezTo>
                    <a:pt x="50" y="31"/>
                    <a:pt x="49" y="32"/>
                    <a:pt x="48" y="31"/>
                  </a:cubicBezTo>
                  <a:cubicBezTo>
                    <a:pt x="47" y="31"/>
                    <a:pt x="46" y="31"/>
                    <a:pt x="45" y="31"/>
                  </a:cubicBezTo>
                  <a:cubicBezTo>
                    <a:pt x="45" y="30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cubicBezTo>
                    <a:pt x="42" y="31"/>
                    <a:pt x="40" y="33"/>
                    <a:pt x="40" y="33"/>
                  </a:cubicBezTo>
                  <a:cubicBezTo>
                    <a:pt x="40" y="33"/>
                    <a:pt x="39" y="33"/>
                    <a:pt x="39" y="34"/>
                  </a:cubicBezTo>
                  <a:cubicBezTo>
                    <a:pt x="39" y="34"/>
                    <a:pt x="39" y="36"/>
                    <a:pt x="39" y="36"/>
                  </a:cubicBezTo>
                  <a:cubicBezTo>
                    <a:pt x="39" y="36"/>
                    <a:pt x="38" y="36"/>
                    <a:pt x="36" y="37"/>
                  </a:cubicBezTo>
                  <a:cubicBezTo>
                    <a:pt x="35" y="37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3" y="40"/>
                    <a:pt x="32" y="41"/>
                  </a:cubicBezTo>
                  <a:cubicBezTo>
                    <a:pt x="31" y="42"/>
                    <a:pt x="29" y="44"/>
                    <a:pt x="29" y="44"/>
                  </a:cubicBezTo>
                  <a:cubicBezTo>
                    <a:pt x="28" y="44"/>
                    <a:pt x="27" y="45"/>
                    <a:pt x="27" y="46"/>
                  </a:cubicBezTo>
                  <a:cubicBezTo>
                    <a:pt x="27" y="47"/>
                    <a:pt x="27" y="48"/>
                    <a:pt x="26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25" y="52"/>
                    <a:pt x="25" y="53"/>
                    <a:pt x="24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3" y="54"/>
                    <a:pt x="21" y="55"/>
                    <a:pt x="20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9" y="58"/>
                    <a:pt x="20" y="58"/>
                    <a:pt x="20" y="58"/>
                  </a:cubicBezTo>
                  <a:cubicBezTo>
                    <a:pt x="21" y="58"/>
                    <a:pt x="22" y="59"/>
                    <a:pt x="22" y="59"/>
                  </a:cubicBezTo>
                  <a:cubicBezTo>
                    <a:pt x="22" y="59"/>
                    <a:pt x="22" y="61"/>
                    <a:pt x="22" y="61"/>
                  </a:cubicBezTo>
                  <a:cubicBezTo>
                    <a:pt x="22" y="61"/>
                    <a:pt x="21" y="63"/>
                    <a:pt x="22" y="63"/>
                  </a:cubicBezTo>
                  <a:cubicBezTo>
                    <a:pt x="22" y="63"/>
                    <a:pt x="23" y="63"/>
                    <a:pt x="23" y="63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7" y="67"/>
                    <a:pt x="27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5" y="66"/>
                    <a:pt x="25" y="66"/>
                    <a:pt x="25" y="65"/>
                  </a:cubicBezTo>
                  <a:cubicBezTo>
                    <a:pt x="24" y="65"/>
                    <a:pt x="23" y="66"/>
                    <a:pt x="23" y="66"/>
                  </a:cubicBezTo>
                  <a:cubicBezTo>
                    <a:pt x="22" y="65"/>
                    <a:pt x="22" y="65"/>
                    <a:pt x="21" y="65"/>
                  </a:cubicBezTo>
                  <a:cubicBezTo>
                    <a:pt x="21" y="64"/>
                    <a:pt x="21" y="65"/>
                    <a:pt x="21" y="64"/>
                  </a:cubicBezTo>
                  <a:cubicBezTo>
                    <a:pt x="21" y="63"/>
                    <a:pt x="21" y="63"/>
                    <a:pt x="21" y="62"/>
                  </a:cubicBezTo>
                  <a:cubicBezTo>
                    <a:pt x="21" y="62"/>
                    <a:pt x="20" y="61"/>
                    <a:pt x="20" y="61"/>
                  </a:cubicBezTo>
                  <a:cubicBezTo>
                    <a:pt x="19" y="61"/>
                    <a:pt x="20" y="62"/>
                    <a:pt x="19" y="61"/>
                  </a:cubicBezTo>
                  <a:cubicBezTo>
                    <a:pt x="19" y="60"/>
                    <a:pt x="18" y="60"/>
                    <a:pt x="18" y="60"/>
                  </a:cubicBezTo>
                  <a:cubicBezTo>
                    <a:pt x="18" y="60"/>
                    <a:pt x="17" y="60"/>
                    <a:pt x="17" y="60"/>
                  </a:cubicBezTo>
                  <a:cubicBezTo>
                    <a:pt x="17" y="59"/>
                    <a:pt x="17" y="58"/>
                    <a:pt x="17" y="57"/>
                  </a:cubicBezTo>
                  <a:cubicBezTo>
                    <a:pt x="17" y="57"/>
                    <a:pt x="18" y="56"/>
                    <a:pt x="18" y="55"/>
                  </a:cubicBezTo>
                  <a:cubicBezTo>
                    <a:pt x="18" y="55"/>
                    <a:pt x="18" y="52"/>
                    <a:pt x="18" y="52"/>
                  </a:cubicBezTo>
                  <a:cubicBezTo>
                    <a:pt x="18" y="52"/>
                    <a:pt x="15" y="58"/>
                    <a:pt x="14" y="63"/>
                  </a:cubicBezTo>
                  <a:cubicBezTo>
                    <a:pt x="14" y="63"/>
                    <a:pt x="15" y="62"/>
                    <a:pt x="15" y="63"/>
                  </a:cubicBezTo>
                  <a:cubicBezTo>
                    <a:pt x="15" y="64"/>
                    <a:pt x="16" y="65"/>
                    <a:pt x="16" y="65"/>
                  </a:cubicBezTo>
                  <a:cubicBezTo>
                    <a:pt x="15" y="66"/>
                    <a:pt x="15" y="66"/>
                    <a:pt x="15" y="68"/>
                  </a:cubicBezTo>
                  <a:cubicBezTo>
                    <a:pt x="15" y="71"/>
                    <a:pt x="16" y="71"/>
                    <a:pt x="16" y="72"/>
                  </a:cubicBezTo>
                  <a:cubicBezTo>
                    <a:pt x="15" y="73"/>
                    <a:pt x="15" y="74"/>
                    <a:pt x="15" y="75"/>
                  </a:cubicBezTo>
                  <a:cubicBezTo>
                    <a:pt x="15" y="76"/>
                    <a:pt x="15" y="78"/>
                    <a:pt x="16" y="78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7" y="80"/>
                    <a:pt x="16" y="81"/>
                    <a:pt x="17" y="80"/>
                  </a:cubicBezTo>
                  <a:cubicBezTo>
                    <a:pt x="18" y="78"/>
                    <a:pt x="19" y="77"/>
                    <a:pt x="19" y="77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19" y="75"/>
                    <a:pt x="21" y="75"/>
                  </a:cubicBezTo>
                  <a:cubicBezTo>
                    <a:pt x="22" y="76"/>
                    <a:pt x="22" y="75"/>
                    <a:pt x="23" y="76"/>
                  </a:cubicBezTo>
                  <a:cubicBezTo>
                    <a:pt x="23" y="77"/>
                    <a:pt x="22" y="78"/>
                    <a:pt x="23" y="78"/>
                  </a:cubicBezTo>
                  <a:cubicBezTo>
                    <a:pt x="24" y="78"/>
                    <a:pt x="26" y="77"/>
                    <a:pt x="26" y="77"/>
                  </a:cubicBezTo>
                  <a:cubicBezTo>
                    <a:pt x="27" y="78"/>
                    <a:pt x="28" y="78"/>
                    <a:pt x="28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30" y="82"/>
                    <a:pt x="30" y="83"/>
                    <a:pt x="30" y="84"/>
                  </a:cubicBezTo>
                  <a:cubicBezTo>
                    <a:pt x="30" y="85"/>
                    <a:pt x="33" y="86"/>
                    <a:pt x="33" y="86"/>
                  </a:cubicBezTo>
                  <a:cubicBezTo>
                    <a:pt x="33" y="86"/>
                    <a:pt x="35" y="86"/>
                    <a:pt x="36" y="86"/>
                  </a:cubicBezTo>
                  <a:cubicBezTo>
                    <a:pt x="37" y="86"/>
                    <a:pt x="36" y="87"/>
                    <a:pt x="37" y="88"/>
                  </a:cubicBezTo>
                  <a:cubicBezTo>
                    <a:pt x="38" y="88"/>
                    <a:pt x="39" y="90"/>
                    <a:pt x="39" y="90"/>
                  </a:cubicBezTo>
                  <a:cubicBezTo>
                    <a:pt x="39" y="90"/>
                    <a:pt x="39" y="92"/>
                    <a:pt x="39" y="93"/>
                  </a:cubicBezTo>
                  <a:cubicBezTo>
                    <a:pt x="39" y="94"/>
                    <a:pt x="39" y="95"/>
                    <a:pt x="39" y="95"/>
                  </a:cubicBezTo>
                  <a:cubicBezTo>
                    <a:pt x="40" y="95"/>
                    <a:pt x="42" y="95"/>
                    <a:pt x="42" y="95"/>
                  </a:cubicBezTo>
                  <a:cubicBezTo>
                    <a:pt x="42" y="95"/>
                    <a:pt x="41" y="97"/>
                    <a:pt x="43" y="97"/>
                  </a:cubicBezTo>
                  <a:cubicBezTo>
                    <a:pt x="44" y="98"/>
                    <a:pt x="46" y="98"/>
                    <a:pt x="46" y="99"/>
                  </a:cubicBezTo>
                  <a:cubicBezTo>
                    <a:pt x="47" y="99"/>
                    <a:pt x="45" y="100"/>
                    <a:pt x="47" y="100"/>
                  </a:cubicBezTo>
                  <a:cubicBezTo>
                    <a:pt x="49" y="100"/>
                    <a:pt x="51" y="100"/>
                    <a:pt x="52" y="101"/>
                  </a:cubicBezTo>
                  <a:cubicBezTo>
                    <a:pt x="53" y="101"/>
                    <a:pt x="52" y="102"/>
                    <a:pt x="54" y="104"/>
                  </a:cubicBezTo>
                  <a:cubicBezTo>
                    <a:pt x="57" y="105"/>
                    <a:pt x="57" y="105"/>
                    <a:pt x="58" y="106"/>
                  </a:cubicBezTo>
                  <a:cubicBezTo>
                    <a:pt x="59" y="106"/>
                    <a:pt x="60" y="106"/>
                    <a:pt x="59" y="108"/>
                  </a:cubicBezTo>
                  <a:cubicBezTo>
                    <a:pt x="59" y="109"/>
                    <a:pt x="59" y="111"/>
                    <a:pt x="58" y="111"/>
                  </a:cubicBezTo>
                  <a:cubicBezTo>
                    <a:pt x="57" y="112"/>
                    <a:pt x="56" y="114"/>
                    <a:pt x="55" y="115"/>
                  </a:cubicBezTo>
                  <a:cubicBezTo>
                    <a:pt x="55" y="116"/>
                    <a:pt x="54" y="117"/>
                    <a:pt x="55" y="118"/>
                  </a:cubicBezTo>
                  <a:cubicBezTo>
                    <a:pt x="55" y="120"/>
                    <a:pt x="56" y="121"/>
                    <a:pt x="56" y="122"/>
                  </a:cubicBezTo>
                  <a:cubicBezTo>
                    <a:pt x="56" y="122"/>
                    <a:pt x="56" y="125"/>
                    <a:pt x="56" y="125"/>
                  </a:cubicBezTo>
                  <a:cubicBezTo>
                    <a:pt x="55" y="126"/>
                    <a:pt x="55" y="128"/>
                    <a:pt x="55" y="128"/>
                  </a:cubicBezTo>
                  <a:cubicBezTo>
                    <a:pt x="55" y="128"/>
                    <a:pt x="56" y="129"/>
                    <a:pt x="55" y="130"/>
                  </a:cubicBezTo>
                  <a:cubicBezTo>
                    <a:pt x="54" y="132"/>
                    <a:pt x="52" y="133"/>
                    <a:pt x="51" y="133"/>
                  </a:cubicBezTo>
                  <a:cubicBezTo>
                    <a:pt x="50" y="134"/>
                    <a:pt x="49" y="135"/>
                    <a:pt x="49" y="135"/>
                  </a:cubicBezTo>
                  <a:cubicBezTo>
                    <a:pt x="49" y="135"/>
                    <a:pt x="49" y="139"/>
                    <a:pt x="49" y="140"/>
                  </a:cubicBezTo>
                  <a:cubicBezTo>
                    <a:pt x="48" y="140"/>
                    <a:pt x="45" y="146"/>
                    <a:pt x="46" y="147"/>
                  </a:cubicBezTo>
                  <a:cubicBezTo>
                    <a:pt x="47" y="149"/>
                    <a:pt x="48" y="150"/>
                    <a:pt x="47" y="151"/>
                  </a:cubicBezTo>
                  <a:cubicBezTo>
                    <a:pt x="47" y="152"/>
                    <a:pt x="47" y="152"/>
                    <a:pt x="46" y="153"/>
                  </a:cubicBezTo>
                  <a:cubicBezTo>
                    <a:pt x="46" y="153"/>
                    <a:pt x="44" y="153"/>
                    <a:pt x="45" y="155"/>
                  </a:cubicBezTo>
                  <a:cubicBezTo>
                    <a:pt x="46" y="157"/>
                    <a:pt x="47" y="157"/>
                    <a:pt x="48" y="159"/>
                  </a:cubicBezTo>
                  <a:cubicBezTo>
                    <a:pt x="48" y="160"/>
                    <a:pt x="48" y="160"/>
                    <a:pt x="49" y="161"/>
                  </a:cubicBezTo>
                  <a:cubicBezTo>
                    <a:pt x="50" y="162"/>
                    <a:pt x="50" y="164"/>
                    <a:pt x="51" y="165"/>
                  </a:cubicBezTo>
                  <a:cubicBezTo>
                    <a:pt x="52" y="165"/>
                    <a:pt x="54" y="166"/>
                    <a:pt x="54" y="167"/>
                  </a:cubicBezTo>
                  <a:cubicBezTo>
                    <a:pt x="54" y="168"/>
                    <a:pt x="56" y="170"/>
                    <a:pt x="53" y="169"/>
                  </a:cubicBezTo>
                  <a:cubicBezTo>
                    <a:pt x="50" y="167"/>
                    <a:pt x="53" y="169"/>
                    <a:pt x="49" y="166"/>
                  </a:cubicBezTo>
                  <a:cubicBezTo>
                    <a:pt x="46" y="163"/>
                    <a:pt x="45" y="164"/>
                    <a:pt x="44" y="162"/>
                  </a:cubicBezTo>
                  <a:cubicBezTo>
                    <a:pt x="42" y="161"/>
                    <a:pt x="44" y="167"/>
                    <a:pt x="42" y="159"/>
                  </a:cubicBezTo>
                  <a:cubicBezTo>
                    <a:pt x="39" y="152"/>
                    <a:pt x="38" y="153"/>
                    <a:pt x="37" y="151"/>
                  </a:cubicBezTo>
                  <a:cubicBezTo>
                    <a:pt x="37" y="150"/>
                    <a:pt x="37" y="151"/>
                    <a:pt x="35" y="148"/>
                  </a:cubicBezTo>
                  <a:cubicBezTo>
                    <a:pt x="33" y="144"/>
                    <a:pt x="35" y="146"/>
                    <a:pt x="33" y="144"/>
                  </a:cubicBezTo>
                  <a:cubicBezTo>
                    <a:pt x="31" y="142"/>
                    <a:pt x="31" y="145"/>
                    <a:pt x="30" y="141"/>
                  </a:cubicBezTo>
                  <a:cubicBezTo>
                    <a:pt x="29" y="136"/>
                    <a:pt x="29" y="139"/>
                    <a:pt x="28" y="134"/>
                  </a:cubicBezTo>
                  <a:cubicBezTo>
                    <a:pt x="27" y="130"/>
                    <a:pt x="29" y="129"/>
                    <a:pt x="26" y="127"/>
                  </a:cubicBezTo>
                  <a:cubicBezTo>
                    <a:pt x="24" y="125"/>
                    <a:pt x="24" y="126"/>
                    <a:pt x="23" y="124"/>
                  </a:cubicBezTo>
                  <a:cubicBezTo>
                    <a:pt x="22" y="123"/>
                    <a:pt x="23" y="124"/>
                    <a:pt x="21" y="120"/>
                  </a:cubicBezTo>
                  <a:cubicBezTo>
                    <a:pt x="19" y="116"/>
                    <a:pt x="15" y="114"/>
                    <a:pt x="15" y="107"/>
                  </a:cubicBezTo>
                  <a:cubicBezTo>
                    <a:pt x="16" y="100"/>
                    <a:pt x="16" y="99"/>
                    <a:pt x="16" y="99"/>
                  </a:cubicBezTo>
                  <a:cubicBezTo>
                    <a:pt x="16" y="99"/>
                    <a:pt x="12" y="96"/>
                    <a:pt x="13" y="92"/>
                  </a:cubicBezTo>
                  <a:cubicBezTo>
                    <a:pt x="14" y="88"/>
                    <a:pt x="15" y="89"/>
                    <a:pt x="14" y="88"/>
                  </a:cubicBezTo>
                  <a:cubicBezTo>
                    <a:pt x="14" y="87"/>
                    <a:pt x="14" y="87"/>
                    <a:pt x="12" y="85"/>
                  </a:cubicBezTo>
                  <a:cubicBezTo>
                    <a:pt x="11" y="84"/>
                    <a:pt x="11" y="84"/>
                    <a:pt x="11" y="83"/>
                  </a:cubicBezTo>
                  <a:cubicBezTo>
                    <a:pt x="10" y="82"/>
                    <a:pt x="10" y="80"/>
                    <a:pt x="10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0" y="173"/>
                    <a:pt x="92" y="187"/>
                  </a:cubicBezTo>
                  <a:cubicBezTo>
                    <a:pt x="92" y="187"/>
                    <a:pt x="71" y="182"/>
                    <a:pt x="69" y="178"/>
                  </a:cubicBezTo>
                  <a:cubicBezTo>
                    <a:pt x="69" y="178"/>
                    <a:pt x="69" y="174"/>
                    <a:pt x="70" y="174"/>
                  </a:cubicBezTo>
                  <a:cubicBezTo>
                    <a:pt x="71" y="174"/>
                    <a:pt x="72" y="175"/>
                    <a:pt x="73" y="174"/>
                  </a:cubicBezTo>
                  <a:cubicBezTo>
                    <a:pt x="75" y="173"/>
                    <a:pt x="76" y="171"/>
                    <a:pt x="76" y="171"/>
                  </a:cubicBezTo>
                  <a:cubicBezTo>
                    <a:pt x="76" y="173"/>
                    <a:pt x="76" y="173"/>
                    <a:pt x="76" y="173"/>
                  </a:cubicBezTo>
                  <a:cubicBezTo>
                    <a:pt x="76" y="173"/>
                    <a:pt x="75" y="173"/>
                    <a:pt x="79" y="173"/>
                  </a:cubicBezTo>
                  <a:cubicBezTo>
                    <a:pt x="83" y="172"/>
                    <a:pt x="83" y="172"/>
                    <a:pt x="85" y="172"/>
                  </a:cubicBezTo>
                  <a:cubicBezTo>
                    <a:pt x="86" y="171"/>
                    <a:pt x="88" y="168"/>
                    <a:pt x="89" y="170"/>
                  </a:cubicBezTo>
                  <a:cubicBezTo>
                    <a:pt x="90" y="172"/>
                    <a:pt x="88" y="171"/>
                    <a:pt x="90" y="172"/>
                  </a:cubicBezTo>
                  <a:cubicBezTo>
                    <a:pt x="92" y="173"/>
                    <a:pt x="96" y="171"/>
                    <a:pt x="96" y="171"/>
                  </a:cubicBezTo>
                  <a:cubicBezTo>
                    <a:pt x="96" y="171"/>
                    <a:pt x="102" y="172"/>
                    <a:pt x="103" y="171"/>
                  </a:cubicBezTo>
                  <a:cubicBezTo>
                    <a:pt x="103" y="170"/>
                    <a:pt x="103" y="169"/>
                    <a:pt x="105" y="169"/>
                  </a:cubicBezTo>
                  <a:cubicBezTo>
                    <a:pt x="106" y="170"/>
                    <a:pt x="106" y="171"/>
                    <a:pt x="106" y="171"/>
                  </a:cubicBezTo>
                  <a:cubicBezTo>
                    <a:pt x="103" y="173"/>
                    <a:pt x="103" y="173"/>
                    <a:pt x="103" y="173"/>
                  </a:cubicBezTo>
                  <a:cubicBezTo>
                    <a:pt x="99" y="176"/>
                    <a:pt x="99" y="176"/>
                    <a:pt x="99" y="176"/>
                  </a:cubicBezTo>
                  <a:cubicBezTo>
                    <a:pt x="99" y="176"/>
                    <a:pt x="98" y="176"/>
                    <a:pt x="99" y="177"/>
                  </a:cubicBezTo>
                  <a:cubicBezTo>
                    <a:pt x="101" y="178"/>
                    <a:pt x="101" y="177"/>
                    <a:pt x="103" y="178"/>
                  </a:cubicBezTo>
                  <a:cubicBezTo>
                    <a:pt x="104" y="178"/>
                    <a:pt x="108" y="181"/>
                    <a:pt x="109" y="179"/>
                  </a:cubicBezTo>
                  <a:cubicBezTo>
                    <a:pt x="110" y="177"/>
                    <a:pt x="110" y="177"/>
                    <a:pt x="111" y="176"/>
                  </a:cubicBezTo>
                  <a:cubicBezTo>
                    <a:pt x="111" y="175"/>
                    <a:pt x="111" y="173"/>
                    <a:pt x="113" y="173"/>
                  </a:cubicBezTo>
                  <a:cubicBezTo>
                    <a:pt x="114" y="173"/>
                    <a:pt x="116" y="174"/>
                    <a:pt x="116" y="174"/>
                  </a:cubicBezTo>
                  <a:cubicBezTo>
                    <a:pt x="114" y="177"/>
                    <a:pt x="114" y="177"/>
                    <a:pt x="114" y="177"/>
                  </a:cubicBezTo>
                  <a:cubicBezTo>
                    <a:pt x="114" y="177"/>
                    <a:pt x="117" y="177"/>
                    <a:pt x="118" y="177"/>
                  </a:cubicBezTo>
                  <a:cubicBezTo>
                    <a:pt x="119" y="177"/>
                    <a:pt x="120" y="178"/>
                    <a:pt x="121" y="177"/>
                  </a:cubicBezTo>
                  <a:cubicBezTo>
                    <a:pt x="123" y="175"/>
                    <a:pt x="123" y="175"/>
                    <a:pt x="124" y="175"/>
                  </a:cubicBezTo>
                  <a:cubicBezTo>
                    <a:pt x="126" y="175"/>
                    <a:pt x="128" y="174"/>
                    <a:pt x="129" y="174"/>
                  </a:cubicBezTo>
                  <a:cubicBezTo>
                    <a:pt x="129" y="175"/>
                    <a:pt x="131" y="175"/>
                    <a:pt x="131" y="175"/>
                  </a:cubicBezTo>
                  <a:cubicBezTo>
                    <a:pt x="132" y="175"/>
                    <a:pt x="135" y="177"/>
                    <a:pt x="136" y="177"/>
                  </a:cubicBezTo>
                  <a:cubicBezTo>
                    <a:pt x="137" y="176"/>
                    <a:pt x="141" y="177"/>
                    <a:pt x="141" y="177"/>
                  </a:cubicBezTo>
                  <a:cubicBezTo>
                    <a:pt x="141" y="177"/>
                    <a:pt x="130" y="186"/>
                    <a:pt x="107" y="187"/>
                  </a:cubicBezTo>
                  <a:cubicBezTo>
                    <a:pt x="107" y="187"/>
                    <a:pt x="158" y="189"/>
                    <a:pt x="187" y="139"/>
                  </a:cubicBezTo>
                  <a:cubicBezTo>
                    <a:pt x="216" y="89"/>
                    <a:pt x="196" y="25"/>
                    <a:pt x="130" y="3"/>
                  </a:cubicBezTo>
                  <a:cubicBezTo>
                    <a:pt x="130" y="3"/>
                    <a:pt x="179" y="21"/>
                    <a:pt x="192" y="68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1" y="68"/>
                    <a:pt x="191" y="68"/>
                    <a:pt x="190" y="66"/>
                  </a:cubicBezTo>
                  <a:cubicBezTo>
                    <a:pt x="188" y="64"/>
                    <a:pt x="189" y="64"/>
                    <a:pt x="188" y="63"/>
                  </a:cubicBezTo>
                  <a:cubicBezTo>
                    <a:pt x="188" y="61"/>
                    <a:pt x="188" y="62"/>
                    <a:pt x="187" y="61"/>
                  </a:cubicBezTo>
                  <a:cubicBezTo>
                    <a:pt x="186" y="59"/>
                    <a:pt x="185" y="60"/>
                    <a:pt x="184" y="59"/>
                  </a:cubicBezTo>
                  <a:cubicBezTo>
                    <a:pt x="184" y="58"/>
                    <a:pt x="183" y="55"/>
                    <a:pt x="182" y="54"/>
                  </a:cubicBezTo>
                  <a:cubicBezTo>
                    <a:pt x="181" y="53"/>
                    <a:pt x="179" y="53"/>
                    <a:pt x="178" y="53"/>
                  </a:cubicBezTo>
                  <a:cubicBezTo>
                    <a:pt x="178" y="53"/>
                    <a:pt x="178" y="51"/>
                    <a:pt x="178" y="53"/>
                  </a:cubicBezTo>
                  <a:cubicBezTo>
                    <a:pt x="177" y="54"/>
                    <a:pt x="179" y="55"/>
                    <a:pt x="179" y="55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79" y="59"/>
                    <a:pt x="180" y="62"/>
                    <a:pt x="180" y="63"/>
                  </a:cubicBezTo>
                  <a:cubicBezTo>
                    <a:pt x="180" y="64"/>
                    <a:pt x="179" y="66"/>
                    <a:pt x="179" y="66"/>
                  </a:cubicBezTo>
                  <a:cubicBezTo>
                    <a:pt x="179" y="66"/>
                    <a:pt x="179" y="69"/>
                    <a:pt x="178" y="70"/>
                  </a:cubicBezTo>
                  <a:cubicBezTo>
                    <a:pt x="177" y="70"/>
                    <a:pt x="172" y="71"/>
                    <a:pt x="172" y="71"/>
                  </a:cubicBezTo>
                  <a:cubicBezTo>
                    <a:pt x="172" y="71"/>
                    <a:pt x="170" y="69"/>
                    <a:pt x="169" y="68"/>
                  </a:cubicBezTo>
                  <a:cubicBezTo>
                    <a:pt x="169" y="66"/>
                    <a:pt x="166" y="66"/>
                    <a:pt x="165" y="65"/>
                  </a:cubicBezTo>
                  <a:cubicBezTo>
                    <a:pt x="165" y="64"/>
                    <a:pt x="166" y="63"/>
                    <a:pt x="165" y="61"/>
                  </a:cubicBezTo>
                  <a:cubicBezTo>
                    <a:pt x="163" y="59"/>
                    <a:pt x="165" y="60"/>
                    <a:pt x="163" y="58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57" y="55"/>
                    <a:pt x="158" y="58"/>
                  </a:cubicBezTo>
                  <a:cubicBezTo>
                    <a:pt x="160" y="60"/>
                    <a:pt x="158" y="62"/>
                    <a:pt x="159" y="62"/>
                  </a:cubicBezTo>
                  <a:cubicBezTo>
                    <a:pt x="160" y="63"/>
                    <a:pt x="161" y="62"/>
                    <a:pt x="162" y="64"/>
                  </a:cubicBezTo>
                  <a:cubicBezTo>
                    <a:pt x="163" y="66"/>
                    <a:pt x="163" y="67"/>
                    <a:pt x="164" y="67"/>
                  </a:cubicBezTo>
                  <a:cubicBezTo>
                    <a:pt x="164" y="68"/>
                    <a:pt x="165" y="71"/>
                    <a:pt x="165" y="71"/>
                  </a:cubicBezTo>
                  <a:cubicBezTo>
                    <a:pt x="166" y="71"/>
                    <a:pt x="169" y="71"/>
                    <a:pt x="169" y="72"/>
                  </a:cubicBezTo>
                  <a:cubicBezTo>
                    <a:pt x="168" y="73"/>
                    <a:pt x="167" y="75"/>
                    <a:pt x="169" y="75"/>
                  </a:cubicBezTo>
                  <a:cubicBezTo>
                    <a:pt x="170" y="76"/>
                    <a:pt x="170" y="76"/>
                    <a:pt x="171" y="76"/>
                  </a:cubicBezTo>
                  <a:cubicBezTo>
                    <a:pt x="172" y="76"/>
                    <a:pt x="172" y="76"/>
                    <a:pt x="173" y="76"/>
                  </a:cubicBezTo>
                  <a:cubicBezTo>
                    <a:pt x="175" y="75"/>
                    <a:pt x="176" y="75"/>
                    <a:pt x="176" y="75"/>
                  </a:cubicBezTo>
                  <a:cubicBezTo>
                    <a:pt x="176" y="75"/>
                    <a:pt x="178" y="77"/>
                    <a:pt x="178" y="77"/>
                  </a:cubicBezTo>
                  <a:cubicBezTo>
                    <a:pt x="178" y="78"/>
                    <a:pt x="178" y="82"/>
                    <a:pt x="178" y="82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92"/>
                    <a:pt x="175" y="92"/>
                  </a:cubicBezTo>
                  <a:cubicBezTo>
                    <a:pt x="174" y="92"/>
                    <a:pt x="173" y="95"/>
                    <a:pt x="172" y="95"/>
                  </a:cubicBezTo>
                  <a:cubicBezTo>
                    <a:pt x="171" y="96"/>
                    <a:pt x="171" y="100"/>
                    <a:pt x="171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69" y="103"/>
                    <a:pt x="169" y="106"/>
                    <a:pt x="169" y="107"/>
                  </a:cubicBezTo>
                  <a:cubicBezTo>
                    <a:pt x="169" y="108"/>
                    <a:pt x="170" y="111"/>
                    <a:pt x="169" y="113"/>
                  </a:cubicBezTo>
                  <a:cubicBezTo>
                    <a:pt x="169" y="115"/>
                    <a:pt x="166" y="117"/>
                    <a:pt x="166" y="117"/>
                  </a:cubicBezTo>
                  <a:cubicBezTo>
                    <a:pt x="166" y="117"/>
                    <a:pt x="170" y="120"/>
                    <a:pt x="168" y="120"/>
                  </a:cubicBezTo>
                  <a:cubicBezTo>
                    <a:pt x="166" y="120"/>
                    <a:pt x="164" y="123"/>
                    <a:pt x="164" y="124"/>
                  </a:cubicBezTo>
                  <a:cubicBezTo>
                    <a:pt x="163" y="124"/>
                    <a:pt x="164" y="126"/>
                    <a:pt x="163" y="126"/>
                  </a:cubicBezTo>
                  <a:cubicBezTo>
                    <a:pt x="161" y="126"/>
                    <a:pt x="159" y="126"/>
                    <a:pt x="159" y="127"/>
                  </a:cubicBezTo>
                  <a:cubicBezTo>
                    <a:pt x="159" y="128"/>
                    <a:pt x="159" y="130"/>
                    <a:pt x="159" y="130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41"/>
                    <a:pt x="151" y="142"/>
                  </a:cubicBezTo>
                  <a:cubicBezTo>
                    <a:pt x="150" y="142"/>
                    <a:pt x="145" y="144"/>
                    <a:pt x="144" y="144"/>
                  </a:cubicBezTo>
                  <a:cubicBezTo>
                    <a:pt x="144" y="145"/>
                    <a:pt x="141" y="147"/>
                    <a:pt x="139" y="147"/>
                  </a:cubicBezTo>
                  <a:cubicBezTo>
                    <a:pt x="138" y="147"/>
                    <a:pt x="140" y="150"/>
                    <a:pt x="138" y="147"/>
                  </a:cubicBezTo>
                  <a:cubicBezTo>
                    <a:pt x="137" y="143"/>
                    <a:pt x="138" y="145"/>
                    <a:pt x="136" y="142"/>
                  </a:cubicBezTo>
                  <a:cubicBezTo>
                    <a:pt x="135" y="138"/>
                    <a:pt x="135" y="141"/>
                    <a:pt x="135" y="138"/>
                  </a:cubicBezTo>
                  <a:cubicBezTo>
                    <a:pt x="135" y="136"/>
                    <a:pt x="135" y="138"/>
                    <a:pt x="135" y="136"/>
                  </a:cubicBezTo>
                  <a:cubicBezTo>
                    <a:pt x="135" y="133"/>
                    <a:pt x="135" y="135"/>
                    <a:pt x="134" y="132"/>
                  </a:cubicBezTo>
                  <a:cubicBezTo>
                    <a:pt x="133" y="129"/>
                    <a:pt x="133" y="130"/>
                    <a:pt x="131" y="128"/>
                  </a:cubicBezTo>
                  <a:cubicBezTo>
                    <a:pt x="129" y="127"/>
                    <a:pt x="128" y="128"/>
                    <a:pt x="129" y="126"/>
                  </a:cubicBezTo>
                  <a:cubicBezTo>
                    <a:pt x="130" y="123"/>
                    <a:pt x="130" y="126"/>
                    <a:pt x="130" y="123"/>
                  </a:cubicBezTo>
                  <a:cubicBezTo>
                    <a:pt x="131" y="120"/>
                    <a:pt x="130" y="119"/>
                    <a:pt x="132" y="118"/>
                  </a:cubicBezTo>
                  <a:cubicBezTo>
                    <a:pt x="134" y="117"/>
                    <a:pt x="135" y="117"/>
                    <a:pt x="135" y="115"/>
                  </a:cubicBezTo>
                  <a:cubicBezTo>
                    <a:pt x="135" y="113"/>
                    <a:pt x="135" y="112"/>
                    <a:pt x="134" y="111"/>
                  </a:cubicBezTo>
                  <a:cubicBezTo>
                    <a:pt x="134" y="110"/>
                    <a:pt x="132" y="108"/>
                    <a:pt x="132" y="108"/>
                  </a:cubicBezTo>
                  <a:cubicBezTo>
                    <a:pt x="132" y="107"/>
                    <a:pt x="132" y="107"/>
                    <a:pt x="130" y="105"/>
                  </a:cubicBezTo>
                  <a:cubicBezTo>
                    <a:pt x="129" y="103"/>
                    <a:pt x="128" y="102"/>
                    <a:pt x="128" y="102"/>
                  </a:cubicBezTo>
                  <a:cubicBezTo>
                    <a:pt x="128" y="102"/>
                    <a:pt x="128" y="98"/>
                    <a:pt x="128" y="96"/>
                  </a:cubicBezTo>
                  <a:cubicBezTo>
                    <a:pt x="128" y="94"/>
                    <a:pt x="127" y="97"/>
                    <a:pt x="128" y="94"/>
                  </a:cubicBezTo>
                  <a:cubicBezTo>
                    <a:pt x="128" y="91"/>
                    <a:pt x="129" y="90"/>
                    <a:pt x="129" y="90"/>
                  </a:cubicBezTo>
                  <a:cubicBezTo>
                    <a:pt x="129" y="90"/>
                    <a:pt x="125" y="87"/>
                    <a:pt x="124" y="88"/>
                  </a:cubicBezTo>
                  <a:cubicBezTo>
                    <a:pt x="123" y="88"/>
                    <a:pt x="123" y="90"/>
                    <a:pt x="121" y="88"/>
                  </a:cubicBezTo>
                  <a:cubicBezTo>
                    <a:pt x="119" y="87"/>
                    <a:pt x="119" y="86"/>
                    <a:pt x="119" y="85"/>
                  </a:cubicBezTo>
                  <a:cubicBezTo>
                    <a:pt x="118" y="85"/>
                    <a:pt x="117" y="85"/>
                    <a:pt x="116" y="85"/>
                  </a:cubicBezTo>
                  <a:cubicBezTo>
                    <a:pt x="114" y="86"/>
                    <a:pt x="112" y="86"/>
                    <a:pt x="110" y="87"/>
                  </a:cubicBezTo>
                  <a:cubicBezTo>
                    <a:pt x="108" y="88"/>
                    <a:pt x="107" y="88"/>
                    <a:pt x="105" y="88"/>
                  </a:cubicBezTo>
                  <a:cubicBezTo>
                    <a:pt x="102" y="88"/>
                    <a:pt x="99" y="89"/>
                    <a:pt x="97" y="88"/>
                  </a:cubicBezTo>
                  <a:cubicBezTo>
                    <a:pt x="95" y="86"/>
                    <a:pt x="95" y="88"/>
                    <a:pt x="94" y="86"/>
                  </a:cubicBezTo>
                  <a:cubicBezTo>
                    <a:pt x="93" y="84"/>
                    <a:pt x="94" y="84"/>
                    <a:pt x="92" y="83"/>
                  </a:cubicBezTo>
                  <a:cubicBezTo>
                    <a:pt x="90" y="82"/>
                    <a:pt x="90" y="83"/>
                    <a:pt x="89" y="81"/>
                  </a:cubicBezTo>
                  <a:cubicBezTo>
                    <a:pt x="89" y="79"/>
                    <a:pt x="90" y="79"/>
                    <a:pt x="89" y="77"/>
                  </a:cubicBezTo>
                  <a:cubicBezTo>
                    <a:pt x="87" y="75"/>
                    <a:pt x="90" y="78"/>
                    <a:pt x="87" y="75"/>
                  </a:cubicBezTo>
                  <a:cubicBezTo>
                    <a:pt x="85" y="73"/>
                    <a:pt x="84" y="75"/>
                    <a:pt x="85" y="73"/>
                  </a:cubicBezTo>
                  <a:cubicBezTo>
                    <a:pt x="86" y="71"/>
                    <a:pt x="86" y="72"/>
                    <a:pt x="86" y="69"/>
                  </a:cubicBezTo>
                  <a:cubicBezTo>
                    <a:pt x="86" y="67"/>
                    <a:pt x="90" y="70"/>
                    <a:pt x="88" y="65"/>
                  </a:cubicBezTo>
                  <a:cubicBezTo>
                    <a:pt x="85" y="60"/>
                    <a:pt x="85" y="61"/>
                    <a:pt x="87" y="57"/>
                  </a:cubicBezTo>
                  <a:cubicBezTo>
                    <a:pt x="89" y="53"/>
                    <a:pt x="92" y="52"/>
                    <a:pt x="93" y="51"/>
                  </a:cubicBezTo>
                  <a:cubicBezTo>
                    <a:pt x="93" y="50"/>
                    <a:pt x="94" y="48"/>
                    <a:pt x="95" y="47"/>
                  </a:cubicBezTo>
                  <a:cubicBezTo>
                    <a:pt x="96" y="46"/>
                    <a:pt x="95" y="46"/>
                    <a:pt x="97" y="46"/>
                  </a:cubicBezTo>
                  <a:cubicBezTo>
                    <a:pt x="99" y="46"/>
                    <a:pt x="101" y="45"/>
                    <a:pt x="103" y="44"/>
                  </a:cubicBezTo>
                  <a:cubicBezTo>
                    <a:pt x="104" y="43"/>
                    <a:pt x="106" y="41"/>
                    <a:pt x="107" y="40"/>
                  </a:cubicBezTo>
                  <a:cubicBezTo>
                    <a:pt x="107" y="40"/>
                    <a:pt x="107" y="41"/>
                    <a:pt x="109" y="40"/>
                  </a:cubicBezTo>
                  <a:cubicBezTo>
                    <a:pt x="111" y="40"/>
                    <a:pt x="111" y="39"/>
                    <a:pt x="113" y="39"/>
                  </a:cubicBezTo>
                  <a:cubicBezTo>
                    <a:pt x="114" y="39"/>
                    <a:pt x="111" y="40"/>
                    <a:pt x="115" y="39"/>
                  </a:cubicBezTo>
                  <a:cubicBezTo>
                    <a:pt x="119" y="39"/>
                    <a:pt x="118" y="39"/>
                    <a:pt x="119" y="39"/>
                  </a:cubicBezTo>
                  <a:cubicBezTo>
                    <a:pt x="120" y="39"/>
                    <a:pt x="119" y="39"/>
                    <a:pt x="121" y="39"/>
                  </a:cubicBezTo>
                  <a:cubicBezTo>
                    <a:pt x="122" y="39"/>
                    <a:pt x="122" y="36"/>
                    <a:pt x="122" y="39"/>
                  </a:cubicBezTo>
                  <a:cubicBezTo>
                    <a:pt x="123" y="43"/>
                    <a:pt x="121" y="44"/>
                    <a:pt x="124" y="44"/>
                  </a:cubicBezTo>
                  <a:cubicBezTo>
                    <a:pt x="126" y="45"/>
                    <a:pt x="124" y="45"/>
                    <a:pt x="126" y="45"/>
                  </a:cubicBezTo>
                  <a:cubicBezTo>
                    <a:pt x="129" y="45"/>
                    <a:pt x="128" y="45"/>
                    <a:pt x="130" y="46"/>
                  </a:cubicBezTo>
                  <a:cubicBezTo>
                    <a:pt x="131" y="46"/>
                    <a:pt x="132" y="47"/>
                    <a:pt x="134" y="47"/>
                  </a:cubicBezTo>
                  <a:cubicBezTo>
                    <a:pt x="136" y="47"/>
                    <a:pt x="133" y="50"/>
                    <a:pt x="136" y="47"/>
                  </a:cubicBezTo>
                  <a:cubicBezTo>
                    <a:pt x="139" y="44"/>
                    <a:pt x="133" y="44"/>
                    <a:pt x="139" y="44"/>
                  </a:cubicBezTo>
                  <a:cubicBezTo>
                    <a:pt x="144" y="45"/>
                    <a:pt x="144" y="46"/>
                    <a:pt x="145" y="45"/>
                  </a:cubicBezTo>
                  <a:cubicBezTo>
                    <a:pt x="146" y="45"/>
                    <a:pt x="146" y="46"/>
                    <a:pt x="148" y="45"/>
                  </a:cubicBezTo>
                  <a:cubicBezTo>
                    <a:pt x="151" y="44"/>
                    <a:pt x="151" y="44"/>
                    <a:pt x="152" y="44"/>
                  </a:cubicBezTo>
                  <a:cubicBezTo>
                    <a:pt x="153" y="45"/>
                    <a:pt x="153" y="47"/>
                    <a:pt x="154" y="45"/>
                  </a:cubicBezTo>
                  <a:cubicBezTo>
                    <a:pt x="154" y="43"/>
                    <a:pt x="156" y="43"/>
                    <a:pt x="154" y="42"/>
                  </a:cubicBezTo>
                  <a:cubicBezTo>
                    <a:pt x="151" y="41"/>
                    <a:pt x="150" y="42"/>
                    <a:pt x="150" y="40"/>
                  </a:cubicBezTo>
                  <a:cubicBezTo>
                    <a:pt x="149" y="39"/>
                    <a:pt x="152" y="39"/>
                    <a:pt x="149" y="39"/>
                  </a:cubicBezTo>
                  <a:cubicBezTo>
                    <a:pt x="146" y="38"/>
                    <a:pt x="147" y="38"/>
                    <a:pt x="145" y="38"/>
                  </a:cubicBezTo>
                  <a:cubicBezTo>
                    <a:pt x="143" y="37"/>
                    <a:pt x="141" y="39"/>
                    <a:pt x="140" y="38"/>
                  </a:cubicBezTo>
                  <a:cubicBezTo>
                    <a:pt x="140" y="36"/>
                    <a:pt x="136" y="39"/>
                    <a:pt x="140" y="36"/>
                  </a:cubicBezTo>
                  <a:cubicBezTo>
                    <a:pt x="143" y="32"/>
                    <a:pt x="142" y="31"/>
                    <a:pt x="144" y="32"/>
                  </a:cubicBezTo>
                  <a:cubicBezTo>
                    <a:pt x="147" y="32"/>
                    <a:pt x="146" y="34"/>
                    <a:pt x="148" y="33"/>
                  </a:cubicBezTo>
                  <a:cubicBezTo>
                    <a:pt x="149" y="32"/>
                    <a:pt x="152" y="31"/>
                    <a:pt x="149" y="29"/>
                  </a:cubicBezTo>
                  <a:cubicBezTo>
                    <a:pt x="146" y="27"/>
                    <a:pt x="148" y="28"/>
                    <a:pt x="145" y="26"/>
                  </a:cubicBezTo>
                  <a:cubicBezTo>
                    <a:pt x="142" y="25"/>
                    <a:pt x="140" y="32"/>
                    <a:pt x="139" y="31"/>
                  </a:cubicBezTo>
                  <a:cubicBezTo>
                    <a:pt x="137" y="30"/>
                    <a:pt x="137" y="29"/>
                    <a:pt x="136" y="30"/>
                  </a:cubicBezTo>
                  <a:cubicBezTo>
                    <a:pt x="135" y="30"/>
                    <a:pt x="135" y="32"/>
                    <a:pt x="135" y="34"/>
                  </a:cubicBezTo>
                  <a:cubicBezTo>
                    <a:pt x="134" y="36"/>
                    <a:pt x="136" y="36"/>
                    <a:pt x="133" y="35"/>
                  </a:cubicBezTo>
                  <a:cubicBezTo>
                    <a:pt x="130" y="34"/>
                    <a:pt x="136" y="34"/>
                    <a:pt x="130" y="32"/>
                  </a:cubicBezTo>
                  <a:cubicBezTo>
                    <a:pt x="124" y="30"/>
                    <a:pt x="121" y="30"/>
                    <a:pt x="120" y="31"/>
                  </a:cubicBezTo>
                  <a:cubicBezTo>
                    <a:pt x="120" y="32"/>
                    <a:pt x="118" y="32"/>
                    <a:pt x="118" y="32"/>
                  </a:cubicBezTo>
                  <a:cubicBezTo>
                    <a:pt x="117" y="33"/>
                    <a:pt x="120" y="35"/>
                    <a:pt x="117" y="33"/>
                  </a:cubicBezTo>
                  <a:cubicBezTo>
                    <a:pt x="114" y="32"/>
                    <a:pt x="112" y="34"/>
                    <a:pt x="112" y="34"/>
                  </a:cubicBezTo>
                  <a:cubicBezTo>
                    <a:pt x="112" y="34"/>
                    <a:pt x="111" y="34"/>
                    <a:pt x="110" y="34"/>
                  </a:cubicBezTo>
                  <a:cubicBezTo>
                    <a:pt x="109" y="35"/>
                    <a:pt x="106" y="36"/>
                    <a:pt x="105" y="36"/>
                  </a:cubicBezTo>
                  <a:cubicBezTo>
                    <a:pt x="104" y="35"/>
                    <a:pt x="101" y="36"/>
                    <a:pt x="103" y="33"/>
                  </a:cubicBezTo>
                  <a:cubicBezTo>
                    <a:pt x="106" y="30"/>
                    <a:pt x="104" y="32"/>
                    <a:pt x="108" y="30"/>
                  </a:cubicBezTo>
                  <a:cubicBezTo>
                    <a:pt x="111" y="28"/>
                    <a:pt x="117" y="28"/>
                    <a:pt x="112" y="27"/>
                  </a:cubicBezTo>
                  <a:cubicBezTo>
                    <a:pt x="107" y="26"/>
                    <a:pt x="115" y="26"/>
                    <a:pt x="108" y="23"/>
                  </a:cubicBezTo>
                  <a:cubicBezTo>
                    <a:pt x="102" y="20"/>
                    <a:pt x="102" y="24"/>
                    <a:pt x="102" y="20"/>
                  </a:cubicBezTo>
                  <a:cubicBezTo>
                    <a:pt x="102" y="16"/>
                    <a:pt x="101" y="15"/>
                    <a:pt x="100" y="16"/>
                  </a:cubicBezTo>
                  <a:cubicBezTo>
                    <a:pt x="99" y="16"/>
                    <a:pt x="95" y="17"/>
                    <a:pt x="93" y="17"/>
                  </a:cubicBezTo>
                  <a:cubicBezTo>
                    <a:pt x="92" y="17"/>
                    <a:pt x="94" y="19"/>
                    <a:pt x="91" y="17"/>
                  </a:cubicBezTo>
                  <a:cubicBezTo>
                    <a:pt x="88" y="15"/>
                    <a:pt x="87" y="18"/>
                    <a:pt x="88" y="15"/>
                  </a:cubicBezTo>
                  <a:cubicBezTo>
                    <a:pt x="89" y="12"/>
                    <a:pt x="89" y="12"/>
                    <a:pt x="91" y="10"/>
                  </a:cubicBezTo>
                  <a:cubicBezTo>
                    <a:pt x="93" y="9"/>
                    <a:pt x="92" y="3"/>
                    <a:pt x="97" y="5"/>
                  </a:cubicBezTo>
                  <a:cubicBezTo>
                    <a:pt x="101" y="7"/>
                    <a:pt x="99" y="7"/>
                    <a:pt x="103" y="7"/>
                  </a:cubicBezTo>
                  <a:cubicBezTo>
                    <a:pt x="106" y="7"/>
                    <a:pt x="108" y="7"/>
                    <a:pt x="108" y="6"/>
                  </a:cubicBezTo>
                  <a:cubicBezTo>
                    <a:pt x="108" y="5"/>
                    <a:pt x="104" y="3"/>
                    <a:pt x="104" y="3"/>
                  </a:cubicBezTo>
                  <a:cubicBezTo>
                    <a:pt x="104" y="3"/>
                    <a:pt x="103" y="4"/>
                    <a:pt x="103" y="3"/>
                  </a:cubicBezTo>
                  <a:cubicBezTo>
                    <a:pt x="103" y="2"/>
                    <a:pt x="104" y="1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91" y="0"/>
                    <a:pt x="88" y="1"/>
                  </a:cubicBez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8248575" y="4965242"/>
              <a:ext cx="810138" cy="975472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43" y="27"/>
                </a:cxn>
                <a:cxn ang="0">
                  <a:pos x="24" y="43"/>
                </a:cxn>
                <a:cxn ang="0">
                  <a:pos x="1" y="61"/>
                </a:cxn>
                <a:cxn ang="0">
                  <a:pos x="62" y="73"/>
                </a:cxn>
                <a:cxn ang="0">
                  <a:pos x="62" y="0"/>
                </a:cxn>
                <a:cxn ang="0">
                  <a:pos x="43" y="5"/>
                </a:cxn>
              </a:cxnLst>
              <a:rect l="0" t="0" r="r" b="b"/>
              <a:pathLst>
                <a:path w="62" h="73">
                  <a:moveTo>
                    <a:pt x="43" y="5"/>
                  </a:moveTo>
                  <a:cubicBezTo>
                    <a:pt x="43" y="27"/>
                    <a:pt x="43" y="27"/>
                    <a:pt x="43" y="27"/>
                  </a:cubicBezTo>
                  <a:cubicBezTo>
                    <a:pt x="43" y="27"/>
                    <a:pt x="37" y="38"/>
                    <a:pt x="24" y="43"/>
                  </a:cubicBezTo>
                  <a:cubicBezTo>
                    <a:pt x="12" y="47"/>
                    <a:pt x="0" y="54"/>
                    <a:pt x="1" y="61"/>
                  </a:cubicBezTo>
                  <a:cubicBezTo>
                    <a:pt x="2" y="67"/>
                    <a:pt x="17" y="73"/>
                    <a:pt x="62" y="73"/>
                  </a:cubicBezTo>
                  <a:cubicBezTo>
                    <a:pt x="62" y="0"/>
                    <a:pt x="62" y="0"/>
                    <a:pt x="62" y="0"/>
                  </a:cubicBezTo>
                  <a:lnTo>
                    <a:pt x="43" y="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86"/>
            <p:cNvSpPr>
              <a:spLocks/>
            </p:cNvSpPr>
            <p:nvPr/>
          </p:nvSpPr>
          <p:spPr bwMode="auto">
            <a:xfrm>
              <a:off x="8976041" y="4965242"/>
              <a:ext cx="777072" cy="975472"/>
            </a:xfrm>
            <a:custGeom>
              <a:avLst/>
              <a:gdLst/>
              <a:ahLst/>
              <a:cxnLst>
                <a:cxn ang="0">
                  <a:pos x="12" y="5"/>
                </a:cxn>
                <a:cxn ang="0">
                  <a:pos x="12" y="27"/>
                </a:cxn>
                <a:cxn ang="0">
                  <a:pos x="30" y="43"/>
                </a:cxn>
                <a:cxn ang="0">
                  <a:pos x="57" y="61"/>
                </a:cxn>
                <a:cxn ang="0">
                  <a:pos x="0" y="73"/>
                </a:cxn>
                <a:cxn ang="0">
                  <a:pos x="0" y="0"/>
                </a:cxn>
                <a:cxn ang="0">
                  <a:pos x="12" y="5"/>
                </a:cxn>
              </a:cxnLst>
              <a:rect l="0" t="0" r="r" b="b"/>
              <a:pathLst>
                <a:path w="58" h="73">
                  <a:moveTo>
                    <a:pt x="12" y="5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7" y="38"/>
                    <a:pt x="30" y="43"/>
                  </a:cubicBezTo>
                  <a:cubicBezTo>
                    <a:pt x="43" y="47"/>
                    <a:pt x="58" y="54"/>
                    <a:pt x="57" y="61"/>
                  </a:cubicBezTo>
                  <a:cubicBezTo>
                    <a:pt x="56" y="67"/>
                    <a:pt x="32" y="73"/>
                    <a:pt x="0" y="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2" y="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7620308" y="2187643"/>
              <a:ext cx="2860271" cy="2893338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204" y="97"/>
                </a:cxn>
                <a:cxn ang="0">
                  <a:pos x="97" y="205"/>
                </a:cxn>
                <a:cxn ang="0">
                  <a:pos x="11" y="162"/>
                </a:cxn>
                <a:cxn ang="0">
                  <a:pos x="0" y="171"/>
                </a:cxn>
                <a:cxn ang="0">
                  <a:pos x="97" y="219"/>
                </a:cxn>
                <a:cxn ang="0">
                  <a:pos x="218" y="97"/>
                </a:cxn>
                <a:cxn ang="0">
                  <a:pos x="169" y="0"/>
                </a:cxn>
                <a:cxn ang="0">
                  <a:pos x="160" y="11"/>
                </a:cxn>
              </a:cxnLst>
              <a:rect l="0" t="0" r="r" b="b"/>
              <a:pathLst>
                <a:path w="218" h="219">
                  <a:moveTo>
                    <a:pt x="160" y="11"/>
                  </a:moveTo>
                  <a:cubicBezTo>
                    <a:pt x="187" y="30"/>
                    <a:pt x="204" y="62"/>
                    <a:pt x="204" y="97"/>
                  </a:cubicBezTo>
                  <a:cubicBezTo>
                    <a:pt x="204" y="157"/>
                    <a:pt x="156" y="205"/>
                    <a:pt x="97" y="205"/>
                  </a:cubicBezTo>
                  <a:cubicBezTo>
                    <a:pt x="62" y="205"/>
                    <a:pt x="31" y="188"/>
                    <a:pt x="11" y="162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22" y="200"/>
                    <a:pt x="57" y="219"/>
                    <a:pt x="97" y="219"/>
                  </a:cubicBezTo>
                  <a:cubicBezTo>
                    <a:pt x="164" y="219"/>
                    <a:pt x="218" y="165"/>
                    <a:pt x="218" y="97"/>
                  </a:cubicBezTo>
                  <a:cubicBezTo>
                    <a:pt x="218" y="57"/>
                    <a:pt x="199" y="22"/>
                    <a:pt x="169" y="0"/>
                  </a:cubicBezTo>
                  <a:lnTo>
                    <a:pt x="160" y="1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88"/>
            <p:cNvSpPr>
              <a:spLocks noEditPoints="1"/>
            </p:cNvSpPr>
            <p:nvPr/>
          </p:nvSpPr>
          <p:spPr bwMode="auto">
            <a:xfrm>
              <a:off x="7636836" y="2220710"/>
              <a:ext cx="2546132" cy="2546133"/>
            </a:xfrm>
            <a:custGeom>
              <a:avLst/>
              <a:gdLst/>
              <a:ahLst/>
              <a:cxnLst>
                <a:cxn ang="0">
                  <a:pos x="96" y="0"/>
                </a:cxn>
                <a:cxn ang="0">
                  <a:pos x="0" y="97"/>
                </a:cxn>
                <a:cxn ang="0">
                  <a:pos x="96" y="193"/>
                </a:cxn>
                <a:cxn ang="0">
                  <a:pos x="193" y="97"/>
                </a:cxn>
                <a:cxn ang="0">
                  <a:pos x="96" y="0"/>
                </a:cxn>
                <a:cxn ang="0">
                  <a:pos x="96" y="189"/>
                </a:cxn>
                <a:cxn ang="0">
                  <a:pos x="4" y="97"/>
                </a:cxn>
                <a:cxn ang="0">
                  <a:pos x="96" y="5"/>
                </a:cxn>
                <a:cxn ang="0">
                  <a:pos x="188" y="97"/>
                </a:cxn>
                <a:cxn ang="0">
                  <a:pos x="96" y="189"/>
                </a:cxn>
              </a:cxnLst>
              <a:rect l="0" t="0" r="r" b="b"/>
              <a:pathLst>
                <a:path w="193" h="193">
                  <a:moveTo>
                    <a:pt x="96" y="0"/>
                  </a:moveTo>
                  <a:cubicBezTo>
                    <a:pt x="43" y="0"/>
                    <a:pt x="0" y="43"/>
                    <a:pt x="0" y="97"/>
                  </a:cubicBezTo>
                  <a:cubicBezTo>
                    <a:pt x="0" y="150"/>
                    <a:pt x="43" y="193"/>
                    <a:pt x="96" y="193"/>
                  </a:cubicBezTo>
                  <a:cubicBezTo>
                    <a:pt x="149" y="193"/>
                    <a:pt x="193" y="150"/>
                    <a:pt x="193" y="97"/>
                  </a:cubicBezTo>
                  <a:cubicBezTo>
                    <a:pt x="193" y="43"/>
                    <a:pt x="149" y="0"/>
                    <a:pt x="96" y="0"/>
                  </a:cubicBezTo>
                  <a:close/>
                  <a:moveTo>
                    <a:pt x="96" y="189"/>
                  </a:moveTo>
                  <a:cubicBezTo>
                    <a:pt x="46" y="189"/>
                    <a:pt x="4" y="147"/>
                    <a:pt x="4" y="97"/>
                  </a:cubicBezTo>
                  <a:cubicBezTo>
                    <a:pt x="4" y="46"/>
                    <a:pt x="46" y="5"/>
                    <a:pt x="96" y="5"/>
                  </a:cubicBezTo>
                  <a:cubicBezTo>
                    <a:pt x="147" y="5"/>
                    <a:pt x="188" y="46"/>
                    <a:pt x="188" y="97"/>
                  </a:cubicBezTo>
                  <a:cubicBezTo>
                    <a:pt x="188" y="147"/>
                    <a:pt x="147" y="189"/>
                    <a:pt x="96" y="18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7570703" y="2270315"/>
              <a:ext cx="2843732" cy="2496538"/>
            </a:xfrm>
            <a:custGeom>
              <a:avLst/>
              <a:gdLst/>
              <a:ahLst/>
              <a:cxnLst>
                <a:cxn ang="0">
                  <a:pos x="62" y="15"/>
                </a:cxn>
                <a:cxn ang="0">
                  <a:pos x="58" y="22"/>
                </a:cxn>
                <a:cxn ang="0">
                  <a:pos x="54" y="28"/>
                </a:cxn>
                <a:cxn ang="0">
                  <a:pos x="51" y="25"/>
                </a:cxn>
                <a:cxn ang="0">
                  <a:pos x="50" y="31"/>
                </a:cxn>
                <a:cxn ang="0">
                  <a:pos x="40" y="33"/>
                </a:cxn>
                <a:cxn ang="0">
                  <a:pos x="34" y="39"/>
                </a:cxn>
                <a:cxn ang="0">
                  <a:pos x="26" y="51"/>
                </a:cxn>
                <a:cxn ang="0">
                  <a:pos x="20" y="58"/>
                </a:cxn>
                <a:cxn ang="0">
                  <a:pos x="25" y="64"/>
                </a:cxn>
                <a:cxn ang="0">
                  <a:pos x="26" y="67"/>
                </a:cxn>
                <a:cxn ang="0">
                  <a:pos x="21" y="62"/>
                </a:cxn>
                <a:cxn ang="0">
                  <a:pos x="17" y="57"/>
                </a:cxn>
                <a:cxn ang="0">
                  <a:pos x="16" y="65"/>
                </a:cxn>
                <a:cxn ang="0">
                  <a:pos x="16" y="79"/>
                </a:cxn>
                <a:cxn ang="0">
                  <a:pos x="23" y="76"/>
                </a:cxn>
                <a:cxn ang="0">
                  <a:pos x="30" y="84"/>
                </a:cxn>
                <a:cxn ang="0">
                  <a:pos x="39" y="93"/>
                </a:cxn>
                <a:cxn ang="0">
                  <a:pos x="47" y="100"/>
                </a:cxn>
                <a:cxn ang="0">
                  <a:pos x="58" y="111"/>
                </a:cxn>
                <a:cxn ang="0">
                  <a:pos x="55" y="128"/>
                </a:cxn>
                <a:cxn ang="0">
                  <a:pos x="46" y="147"/>
                </a:cxn>
                <a:cxn ang="0">
                  <a:pos x="49" y="161"/>
                </a:cxn>
                <a:cxn ang="0">
                  <a:pos x="44" y="162"/>
                </a:cxn>
                <a:cxn ang="0">
                  <a:pos x="30" y="141"/>
                </a:cxn>
                <a:cxn ang="0">
                  <a:pos x="15" y="107"/>
                </a:cxn>
                <a:cxn ang="0">
                  <a:pos x="11" y="83"/>
                </a:cxn>
                <a:cxn ang="0">
                  <a:pos x="70" y="174"/>
                </a:cxn>
                <a:cxn ang="0">
                  <a:pos x="85" y="172"/>
                </a:cxn>
                <a:cxn ang="0">
                  <a:pos x="105" y="169"/>
                </a:cxn>
                <a:cxn ang="0">
                  <a:pos x="103" y="178"/>
                </a:cxn>
                <a:cxn ang="0">
                  <a:pos x="114" y="177"/>
                </a:cxn>
                <a:cxn ang="0">
                  <a:pos x="131" y="175"/>
                </a:cxn>
                <a:cxn ang="0">
                  <a:pos x="130" y="3"/>
                </a:cxn>
                <a:cxn ang="0">
                  <a:pos x="187" y="61"/>
                </a:cxn>
                <a:cxn ang="0">
                  <a:pos x="179" y="55"/>
                </a:cxn>
                <a:cxn ang="0">
                  <a:pos x="172" y="71"/>
                </a:cxn>
                <a:cxn ang="0">
                  <a:pos x="161" y="57"/>
                </a:cxn>
                <a:cxn ang="0">
                  <a:pos x="165" y="71"/>
                </a:cxn>
                <a:cxn ang="0">
                  <a:pos x="176" y="75"/>
                </a:cxn>
                <a:cxn ang="0">
                  <a:pos x="172" y="95"/>
                </a:cxn>
                <a:cxn ang="0">
                  <a:pos x="166" y="117"/>
                </a:cxn>
                <a:cxn ang="0">
                  <a:pos x="159" y="130"/>
                </a:cxn>
                <a:cxn ang="0">
                  <a:pos x="139" y="147"/>
                </a:cxn>
                <a:cxn ang="0">
                  <a:pos x="134" y="132"/>
                </a:cxn>
                <a:cxn ang="0">
                  <a:pos x="135" y="115"/>
                </a:cxn>
                <a:cxn ang="0">
                  <a:pos x="128" y="96"/>
                </a:cxn>
                <a:cxn ang="0">
                  <a:pos x="119" y="85"/>
                </a:cxn>
                <a:cxn ang="0">
                  <a:pos x="94" y="86"/>
                </a:cxn>
                <a:cxn ang="0">
                  <a:pos x="85" y="73"/>
                </a:cxn>
                <a:cxn ang="0">
                  <a:pos x="95" y="47"/>
                </a:cxn>
                <a:cxn ang="0">
                  <a:pos x="113" y="39"/>
                </a:cxn>
                <a:cxn ang="0">
                  <a:pos x="124" y="44"/>
                </a:cxn>
                <a:cxn ang="0">
                  <a:pos x="139" y="44"/>
                </a:cxn>
                <a:cxn ang="0">
                  <a:pos x="154" y="42"/>
                </a:cxn>
                <a:cxn ang="0">
                  <a:pos x="140" y="36"/>
                </a:cxn>
                <a:cxn ang="0">
                  <a:pos x="139" y="31"/>
                </a:cxn>
                <a:cxn ang="0">
                  <a:pos x="120" y="31"/>
                </a:cxn>
                <a:cxn ang="0">
                  <a:pos x="105" y="36"/>
                </a:cxn>
                <a:cxn ang="0">
                  <a:pos x="102" y="20"/>
                </a:cxn>
                <a:cxn ang="0">
                  <a:pos x="91" y="10"/>
                </a:cxn>
                <a:cxn ang="0">
                  <a:pos x="103" y="3"/>
                </a:cxn>
              </a:cxnLst>
              <a:rect l="0" t="0" r="r" b="b"/>
              <a:pathLst>
                <a:path w="216" h="189">
                  <a:moveTo>
                    <a:pt x="88" y="1"/>
                  </a:moveTo>
                  <a:cubicBezTo>
                    <a:pt x="88" y="1"/>
                    <a:pt x="55" y="5"/>
                    <a:pt x="33" y="30"/>
                  </a:cubicBezTo>
                  <a:cubicBezTo>
                    <a:pt x="33" y="30"/>
                    <a:pt x="50" y="13"/>
                    <a:pt x="60" y="13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2" y="14"/>
                    <a:pt x="62" y="15"/>
                  </a:cubicBezTo>
                  <a:cubicBezTo>
                    <a:pt x="62" y="15"/>
                    <a:pt x="60" y="17"/>
                    <a:pt x="60" y="17"/>
                  </a:cubicBezTo>
                  <a:cubicBezTo>
                    <a:pt x="60" y="18"/>
                    <a:pt x="61" y="19"/>
                    <a:pt x="61" y="19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59" y="21"/>
                    <a:pt x="59" y="21"/>
                  </a:cubicBezTo>
                  <a:cubicBezTo>
                    <a:pt x="59" y="21"/>
                    <a:pt x="58" y="21"/>
                    <a:pt x="58" y="22"/>
                  </a:cubicBezTo>
                  <a:cubicBezTo>
                    <a:pt x="58" y="23"/>
                    <a:pt x="58" y="24"/>
                    <a:pt x="58" y="24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8"/>
                    <a:pt x="55" y="28"/>
                    <a:pt x="54" y="28"/>
                  </a:cubicBezTo>
                  <a:cubicBezTo>
                    <a:pt x="53" y="27"/>
                    <a:pt x="53" y="26"/>
                    <a:pt x="53" y="2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4"/>
                  </a:cubicBezTo>
                  <a:cubicBezTo>
                    <a:pt x="54" y="24"/>
                    <a:pt x="54" y="23"/>
                    <a:pt x="53" y="23"/>
                  </a:cubicBezTo>
                  <a:cubicBezTo>
                    <a:pt x="52" y="23"/>
                    <a:pt x="51" y="25"/>
                    <a:pt x="51" y="2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8" y="28"/>
                    <a:pt x="49" y="28"/>
                  </a:cubicBezTo>
                  <a:cubicBezTo>
                    <a:pt x="49" y="28"/>
                    <a:pt x="50" y="28"/>
                    <a:pt x="50" y="28"/>
                  </a:cubicBezTo>
                  <a:cubicBezTo>
                    <a:pt x="50" y="28"/>
                    <a:pt x="50" y="29"/>
                    <a:pt x="50" y="29"/>
                  </a:cubicBezTo>
                  <a:cubicBezTo>
                    <a:pt x="50" y="30"/>
                    <a:pt x="50" y="31"/>
                    <a:pt x="50" y="31"/>
                  </a:cubicBezTo>
                  <a:cubicBezTo>
                    <a:pt x="50" y="31"/>
                    <a:pt x="49" y="32"/>
                    <a:pt x="48" y="31"/>
                  </a:cubicBezTo>
                  <a:cubicBezTo>
                    <a:pt x="47" y="31"/>
                    <a:pt x="46" y="31"/>
                    <a:pt x="45" y="31"/>
                  </a:cubicBezTo>
                  <a:cubicBezTo>
                    <a:pt x="45" y="30"/>
                    <a:pt x="44" y="30"/>
                    <a:pt x="43" y="30"/>
                  </a:cubicBezTo>
                  <a:cubicBezTo>
                    <a:pt x="43" y="31"/>
                    <a:pt x="43" y="31"/>
                    <a:pt x="42" y="31"/>
                  </a:cubicBezTo>
                  <a:cubicBezTo>
                    <a:pt x="42" y="31"/>
                    <a:pt x="40" y="33"/>
                    <a:pt x="40" y="33"/>
                  </a:cubicBezTo>
                  <a:cubicBezTo>
                    <a:pt x="40" y="33"/>
                    <a:pt x="39" y="33"/>
                    <a:pt x="39" y="34"/>
                  </a:cubicBezTo>
                  <a:cubicBezTo>
                    <a:pt x="39" y="34"/>
                    <a:pt x="39" y="36"/>
                    <a:pt x="39" y="36"/>
                  </a:cubicBezTo>
                  <a:cubicBezTo>
                    <a:pt x="39" y="36"/>
                    <a:pt x="38" y="36"/>
                    <a:pt x="36" y="37"/>
                  </a:cubicBezTo>
                  <a:cubicBezTo>
                    <a:pt x="35" y="37"/>
                    <a:pt x="35" y="38"/>
                    <a:pt x="35" y="3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4" y="39"/>
                    <a:pt x="33" y="40"/>
                    <a:pt x="32" y="41"/>
                  </a:cubicBezTo>
                  <a:cubicBezTo>
                    <a:pt x="31" y="42"/>
                    <a:pt x="29" y="44"/>
                    <a:pt x="29" y="44"/>
                  </a:cubicBezTo>
                  <a:cubicBezTo>
                    <a:pt x="28" y="44"/>
                    <a:pt x="27" y="45"/>
                    <a:pt x="27" y="46"/>
                  </a:cubicBezTo>
                  <a:cubicBezTo>
                    <a:pt x="27" y="47"/>
                    <a:pt x="27" y="48"/>
                    <a:pt x="26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25" y="52"/>
                    <a:pt x="25" y="53"/>
                    <a:pt x="24" y="53"/>
                  </a:cubicBezTo>
                  <a:cubicBezTo>
                    <a:pt x="24" y="54"/>
                    <a:pt x="23" y="54"/>
                    <a:pt x="23" y="54"/>
                  </a:cubicBezTo>
                  <a:cubicBezTo>
                    <a:pt x="23" y="54"/>
                    <a:pt x="21" y="55"/>
                    <a:pt x="20" y="55"/>
                  </a:cubicBezTo>
                  <a:cubicBezTo>
                    <a:pt x="19" y="56"/>
                    <a:pt x="19" y="57"/>
                    <a:pt x="19" y="57"/>
                  </a:cubicBezTo>
                  <a:cubicBezTo>
                    <a:pt x="19" y="58"/>
                    <a:pt x="20" y="58"/>
                    <a:pt x="20" y="58"/>
                  </a:cubicBezTo>
                  <a:cubicBezTo>
                    <a:pt x="21" y="58"/>
                    <a:pt x="22" y="59"/>
                    <a:pt x="22" y="59"/>
                  </a:cubicBezTo>
                  <a:cubicBezTo>
                    <a:pt x="22" y="59"/>
                    <a:pt x="22" y="61"/>
                    <a:pt x="22" y="61"/>
                  </a:cubicBezTo>
                  <a:cubicBezTo>
                    <a:pt x="22" y="61"/>
                    <a:pt x="21" y="63"/>
                    <a:pt x="22" y="63"/>
                  </a:cubicBezTo>
                  <a:cubicBezTo>
                    <a:pt x="22" y="63"/>
                    <a:pt x="23" y="63"/>
                    <a:pt x="23" y="63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27" y="66"/>
                    <a:pt x="27" y="67"/>
                  </a:cubicBezTo>
                  <a:cubicBezTo>
                    <a:pt x="27" y="67"/>
                    <a:pt x="27" y="68"/>
                    <a:pt x="26" y="68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5" y="66"/>
                    <a:pt x="25" y="66"/>
                    <a:pt x="25" y="65"/>
                  </a:cubicBezTo>
                  <a:cubicBezTo>
                    <a:pt x="24" y="65"/>
                    <a:pt x="23" y="66"/>
                    <a:pt x="23" y="66"/>
                  </a:cubicBezTo>
                  <a:cubicBezTo>
                    <a:pt x="22" y="65"/>
                    <a:pt x="22" y="65"/>
                    <a:pt x="21" y="65"/>
                  </a:cubicBezTo>
                  <a:cubicBezTo>
                    <a:pt x="21" y="64"/>
                    <a:pt x="21" y="65"/>
                    <a:pt x="21" y="64"/>
                  </a:cubicBezTo>
                  <a:cubicBezTo>
                    <a:pt x="21" y="63"/>
                    <a:pt x="21" y="63"/>
                    <a:pt x="21" y="62"/>
                  </a:cubicBezTo>
                  <a:cubicBezTo>
                    <a:pt x="21" y="62"/>
                    <a:pt x="20" y="61"/>
                    <a:pt x="20" y="61"/>
                  </a:cubicBezTo>
                  <a:cubicBezTo>
                    <a:pt x="19" y="61"/>
                    <a:pt x="20" y="62"/>
                    <a:pt x="19" y="61"/>
                  </a:cubicBezTo>
                  <a:cubicBezTo>
                    <a:pt x="19" y="60"/>
                    <a:pt x="18" y="60"/>
                    <a:pt x="18" y="60"/>
                  </a:cubicBezTo>
                  <a:cubicBezTo>
                    <a:pt x="18" y="60"/>
                    <a:pt x="17" y="60"/>
                    <a:pt x="17" y="60"/>
                  </a:cubicBezTo>
                  <a:cubicBezTo>
                    <a:pt x="17" y="59"/>
                    <a:pt x="17" y="58"/>
                    <a:pt x="17" y="57"/>
                  </a:cubicBezTo>
                  <a:cubicBezTo>
                    <a:pt x="17" y="57"/>
                    <a:pt x="18" y="56"/>
                    <a:pt x="18" y="55"/>
                  </a:cubicBezTo>
                  <a:cubicBezTo>
                    <a:pt x="18" y="55"/>
                    <a:pt x="18" y="52"/>
                    <a:pt x="18" y="52"/>
                  </a:cubicBezTo>
                  <a:cubicBezTo>
                    <a:pt x="18" y="52"/>
                    <a:pt x="15" y="58"/>
                    <a:pt x="14" y="63"/>
                  </a:cubicBezTo>
                  <a:cubicBezTo>
                    <a:pt x="14" y="63"/>
                    <a:pt x="15" y="62"/>
                    <a:pt x="15" y="63"/>
                  </a:cubicBezTo>
                  <a:cubicBezTo>
                    <a:pt x="15" y="64"/>
                    <a:pt x="16" y="65"/>
                    <a:pt x="16" y="65"/>
                  </a:cubicBezTo>
                  <a:cubicBezTo>
                    <a:pt x="15" y="66"/>
                    <a:pt x="15" y="66"/>
                    <a:pt x="15" y="68"/>
                  </a:cubicBezTo>
                  <a:cubicBezTo>
                    <a:pt x="15" y="71"/>
                    <a:pt x="16" y="71"/>
                    <a:pt x="16" y="72"/>
                  </a:cubicBezTo>
                  <a:cubicBezTo>
                    <a:pt x="15" y="73"/>
                    <a:pt x="15" y="74"/>
                    <a:pt x="15" y="75"/>
                  </a:cubicBezTo>
                  <a:cubicBezTo>
                    <a:pt x="15" y="76"/>
                    <a:pt x="15" y="78"/>
                    <a:pt x="16" y="78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7" y="80"/>
                    <a:pt x="16" y="81"/>
                    <a:pt x="17" y="80"/>
                  </a:cubicBezTo>
                  <a:cubicBezTo>
                    <a:pt x="18" y="78"/>
                    <a:pt x="19" y="77"/>
                    <a:pt x="19" y="77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9" y="76"/>
                    <a:pt x="19" y="75"/>
                    <a:pt x="21" y="75"/>
                  </a:cubicBezTo>
                  <a:cubicBezTo>
                    <a:pt x="22" y="76"/>
                    <a:pt x="22" y="75"/>
                    <a:pt x="23" y="76"/>
                  </a:cubicBezTo>
                  <a:cubicBezTo>
                    <a:pt x="23" y="77"/>
                    <a:pt x="22" y="78"/>
                    <a:pt x="23" y="78"/>
                  </a:cubicBezTo>
                  <a:cubicBezTo>
                    <a:pt x="24" y="78"/>
                    <a:pt x="26" y="77"/>
                    <a:pt x="26" y="77"/>
                  </a:cubicBezTo>
                  <a:cubicBezTo>
                    <a:pt x="27" y="78"/>
                    <a:pt x="28" y="78"/>
                    <a:pt x="28" y="79"/>
                  </a:cubicBezTo>
                  <a:cubicBezTo>
                    <a:pt x="28" y="80"/>
                    <a:pt x="29" y="81"/>
                    <a:pt x="29" y="82"/>
                  </a:cubicBezTo>
                  <a:cubicBezTo>
                    <a:pt x="30" y="82"/>
                    <a:pt x="30" y="83"/>
                    <a:pt x="30" y="84"/>
                  </a:cubicBezTo>
                  <a:cubicBezTo>
                    <a:pt x="30" y="85"/>
                    <a:pt x="33" y="86"/>
                    <a:pt x="33" y="86"/>
                  </a:cubicBezTo>
                  <a:cubicBezTo>
                    <a:pt x="33" y="86"/>
                    <a:pt x="35" y="86"/>
                    <a:pt x="36" y="86"/>
                  </a:cubicBezTo>
                  <a:cubicBezTo>
                    <a:pt x="37" y="86"/>
                    <a:pt x="36" y="87"/>
                    <a:pt x="37" y="88"/>
                  </a:cubicBezTo>
                  <a:cubicBezTo>
                    <a:pt x="38" y="88"/>
                    <a:pt x="39" y="90"/>
                    <a:pt x="39" y="90"/>
                  </a:cubicBezTo>
                  <a:cubicBezTo>
                    <a:pt x="39" y="90"/>
                    <a:pt x="39" y="92"/>
                    <a:pt x="39" y="93"/>
                  </a:cubicBezTo>
                  <a:cubicBezTo>
                    <a:pt x="39" y="94"/>
                    <a:pt x="39" y="95"/>
                    <a:pt x="39" y="95"/>
                  </a:cubicBezTo>
                  <a:cubicBezTo>
                    <a:pt x="40" y="95"/>
                    <a:pt x="42" y="95"/>
                    <a:pt x="42" y="95"/>
                  </a:cubicBezTo>
                  <a:cubicBezTo>
                    <a:pt x="42" y="95"/>
                    <a:pt x="41" y="97"/>
                    <a:pt x="43" y="97"/>
                  </a:cubicBezTo>
                  <a:cubicBezTo>
                    <a:pt x="44" y="98"/>
                    <a:pt x="46" y="98"/>
                    <a:pt x="46" y="99"/>
                  </a:cubicBezTo>
                  <a:cubicBezTo>
                    <a:pt x="47" y="99"/>
                    <a:pt x="45" y="100"/>
                    <a:pt x="47" y="100"/>
                  </a:cubicBezTo>
                  <a:cubicBezTo>
                    <a:pt x="49" y="100"/>
                    <a:pt x="51" y="100"/>
                    <a:pt x="52" y="101"/>
                  </a:cubicBezTo>
                  <a:cubicBezTo>
                    <a:pt x="53" y="101"/>
                    <a:pt x="52" y="102"/>
                    <a:pt x="54" y="104"/>
                  </a:cubicBezTo>
                  <a:cubicBezTo>
                    <a:pt x="57" y="105"/>
                    <a:pt x="57" y="105"/>
                    <a:pt x="58" y="106"/>
                  </a:cubicBezTo>
                  <a:cubicBezTo>
                    <a:pt x="59" y="106"/>
                    <a:pt x="60" y="106"/>
                    <a:pt x="59" y="108"/>
                  </a:cubicBezTo>
                  <a:cubicBezTo>
                    <a:pt x="59" y="109"/>
                    <a:pt x="59" y="111"/>
                    <a:pt x="58" y="111"/>
                  </a:cubicBezTo>
                  <a:cubicBezTo>
                    <a:pt x="57" y="112"/>
                    <a:pt x="56" y="114"/>
                    <a:pt x="55" y="115"/>
                  </a:cubicBezTo>
                  <a:cubicBezTo>
                    <a:pt x="55" y="116"/>
                    <a:pt x="54" y="117"/>
                    <a:pt x="55" y="118"/>
                  </a:cubicBezTo>
                  <a:cubicBezTo>
                    <a:pt x="55" y="120"/>
                    <a:pt x="56" y="121"/>
                    <a:pt x="56" y="122"/>
                  </a:cubicBezTo>
                  <a:cubicBezTo>
                    <a:pt x="56" y="122"/>
                    <a:pt x="56" y="125"/>
                    <a:pt x="56" y="125"/>
                  </a:cubicBezTo>
                  <a:cubicBezTo>
                    <a:pt x="55" y="126"/>
                    <a:pt x="55" y="128"/>
                    <a:pt x="55" y="128"/>
                  </a:cubicBezTo>
                  <a:cubicBezTo>
                    <a:pt x="55" y="128"/>
                    <a:pt x="56" y="129"/>
                    <a:pt x="55" y="130"/>
                  </a:cubicBezTo>
                  <a:cubicBezTo>
                    <a:pt x="54" y="132"/>
                    <a:pt x="52" y="133"/>
                    <a:pt x="51" y="133"/>
                  </a:cubicBezTo>
                  <a:cubicBezTo>
                    <a:pt x="50" y="134"/>
                    <a:pt x="49" y="135"/>
                    <a:pt x="49" y="135"/>
                  </a:cubicBezTo>
                  <a:cubicBezTo>
                    <a:pt x="49" y="135"/>
                    <a:pt x="49" y="139"/>
                    <a:pt x="49" y="140"/>
                  </a:cubicBezTo>
                  <a:cubicBezTo>
                    <a:pt x="48" y="140"/>
                    <a:pt x="45" y="146"/>
                    <a:pt x="46" y="147"/>
                  </a:cubicBezTo>
                  <a:cubicBezTo>
                    <a:pt x="47" y="149"/>
                    <a:pt x="48" y="150"/>
                    <a:pt x="47" y="151"/>
                  </a:cubicBezTo>
                  <a:cubicBezTo>
                    <a:pt x="47" y="152"/>
                    <a:pt x="47" y="152"/>
                    <a:pt x="46" y="153"/>
                  </a:cubicBezTo>
                  <a:cubicBezTo>
                    <a:pt x="46" y="153"/>
                    <a:pt x="44" y="153"/>
                    <a:pt x="45" y="155"/>
                  </a:cubicBezTo>
                  <a:cubicBezTo>
                    <a:pt x="46" y="157"/>
                    <a:pt x="47" y="157"/>
                    <a:pt x="48" y="159"/>
                  </a:cubicBezTo>
                  <a:cubicBezTo>
                    <a:pt x="48" y="160"/>
                    <a:pt x="48" y="160"/>
                    <a:pt x="49" y="161"/>
                  </a:cubicBezTo>
                  <a:cubicBezTo>
                    <a:pt x="50" y="162"/>
                    <a:pt x="50" y="164"/>
                    <a:pt x="51" y="165"/>
                  </a:cubicBezTo>
                  <a:cubicBezTo>
                    <a:pt x="52" y="165"/>
                    <a:pt x="54" y="166"/>
                    <a:pt x="54" y="167"/>
                  </a:cubicBezTo>
                  <a:cubicBezTo>
                    <a:pt x="54" y="168"/>
                    <a:pt x="56" y="170"/>
                    <a:pt x="53" y="169"/>
                  </a:cubicBezTo>
                  <a:cubicBezTo>
                    <a:pt x="50" y="167"/>
                    <a:pt x="53" y="169"/>
                    <a:pt x="49" y="166"/>
                  </a:cubicBezTo>
                  <a:cubicBezTo>
                    <a:pt x="46" y="163"/>
                    <a:pt x="45" y="164"/>
                    <a:pt x="44" y="162"/>
                  </a:cubicBezTo>
                  <a:cubicBezTo>
                    <a:pt x="42" y="161"/>
                    <a:pt x="44" y="167"/>
                    <a:pt x="42" y="159"/>
                  </a:cubicBezTo>
                  <a:cubicBezTo>
                    <a:pt x="39" y="152"/>
                    <a:pt x="38" y="153"/>
                    <a:pt x="37" y="151"/>
                  </a:cubicBezTo>
                  <a:cubicBezTo>
                    <a:pt x="37" y="150"/>
                    <a:pt x="37" y="151"/>
                    <a:pt x="35" y="148"/>
                  </a:cubicBezTo>
                  <a:cubicBezTo>
                    <a:pt x="33" y="144"/>
                    <a:pt x="35" y="146"/>
                    <a:pt x="33" y="144"/>
                  </a:cubicBezTo>
                  <a:cubicBezTo>
                    <a:pt x="31" y="142"/>
                    <a:pt x="31" y="145"/>
                    <a:pt x="30" y="141"/>
                  </a:cubicBezTo>
                  <a:cubicBezTo>
                    <a:pt x="29" y="136"/>
                    <a:pt x="29" y="139"/>
                    <a:pt x="28" y="134"/>
                  </a:cubicBezTo>
                  <a:cubicBezTo>
                    <a:pt x="27" y="130"/>
                    <a:pt x="29" y="129"/>
                    <a:pt x="26" y="127"/>
                  </a:cubicBezTo>
                  <a:cubicBezTo>
                    <a:pt x="24" y="125"/>
                    <a:pt x="24" y="126"/>
                    <a:pt x="23" y="124"/>
                  </a:cubicBezTo>
                  <a:cubicBezTo>
                    <a:pt x="22" y="123"/>
                    <a:pt x="23" y="124"/>
                    <a:pt x="21" y="120"/>
                  </a:cubicBezTo>
                  <a:cubicBezTo>
                    <a:pt x="19" y="116"/>
                    <a:pt x="15" y="114"/>
                    <a:pt x="15" y="107"/>
                  </a:cubicBezTo>
                  <a:cubicBezTo>
                    <a:pt x="16" y="100"/>
                    <a:pt x="16" y="99"/>
                    <a:pt x="16" y="99"/>
                  </a:cubicBezTo>
                  <a:cubicBezTo>
                    <a:pt x="16" y="99"/>
                    <a:pt x="12" y="96"/>
                    <a:pt x="13" y="92"/>
                  </a:cubicBezTo>
                  <a:cubicBezTo>
                    <a:pt x="14" y="88"/>
                    <a:pt x="15" y="89"/>
                    <a:pt x="14" y="88"/>
                  </a:cubicBezTo>
                  <a:cubicBezTo>
                    <a:pt x="14" y="87"/>
                    <a:pt x="14" y="87"/>
                    <a:pt x="12" y="85"/>
                  </a:cubicBezTo>
                  <a:cubicBezTo>
                    <a:pt x="11" y="84"/>
                    <a:pt x="11" y="84"/>
                    <a:pt x="11" y="83"/>
                  </a:cubicBezTo>
                  <a:cubicBezTo>
                    <a:pt x="10" y="82"/>
                    <a:pt x="10" y="80"/>
                    <a:pt x="10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0" y="173"/>
                    <a:pt x="92" y="187"/>
                  </a:cubicBezTo>
                  <a:cubicBezTo>
                    <a:pt x="92" y="187"/>
                    <a:pt x="71" y="182"/>
                    <a:pt x="69" y="178"/>
                  </a:cubicBezTo>
                  <a:cubicBezTo>
                    <a:pt x="69" y="178"/>
                    <a:pt x="69" y="174"/>
                    <a:pt x="70" y="174"/>
                  </a:cubicBezTo>
                  <a:cubicBezTo>
                    <a:pt x="71" y="174"/>
                    <a:pt x="72" y="175"/>
                    <a:pt x="73" y="174"/>
                  </a:cubicBezTo>
                  <a:cubicBezTo>
                    <a:pt x="75" y="173"/>
                    <a:pt x="76" y="171"/>
                    <a:pt x="76" y="171"/>
                  </a:cubicBezTo>
                  <a:cubicBezTo>
                    <a:pt x="76" y="173"/>
                    <a:pt x="76" y="173"/>
                    <a:pt x="76" y="173"/>
                  </a:cubicBezTo>
                  <a:cubicBezTo>
                    <a:pt x="76" y="173"/>
                    <a:pt x="75" y="173"/>
                    <a:pt x="79" y="173"/>
                  </a:cubicBezTo>
                  <a:cubicBezTo>
                    <a:pt x="83" y="172"/>
                    <a:pt x="83" y="172"/>
                    <a:pt x="85" y="172"/>
                  </a:cubicBezTo>
                  <a:cubicBezTo>
                    <a:pt x="86" y="171"/>
                    <a:pt x="88" y="168"/>
                    <a:pt x="89" y="170"/>
                  </a:cubicBezTo>
                  <a:cubicBezTo>
                    <a:pt x="90" y="172"/>
                    <a:pt x="88" y="171"/>
                    <a:pt x="90" y="172"/>
                  </a:cubicBezTo>
                  <a:cubicBezTo>
                    <a:pt x="92" y="173"/>
                    <a:pt x="96" y="171"/>
                    <a:pt x="96" y="171"/>
                  </a:cubicBezTo>
                  <a:cubicBezTo>
                    <a:pt x="96" y="171"/>
                    <a:pt x="102" y="172"/>
                    <a:pt x="103" y="171"/>
                  </a:cubicBezTo>
                  <a:cubicBezTo>
                    <a:pt x="103" y="170"/>
                    <a:pt x="103" y="169"/>
                    <a:pt x="105" y="169"/>
                  </a:cubicBezTo>
                  <a:cubicBezTo>
                    <a:pt x="106" y="170"/>
                    <a:pt x="106" y="171"/>
                    <a:pt x="106" y="171"/>
                  </a:cubicBezTo>
                  <a:cubicBezTo>
                    <a:pt x="103" y="173"/>
                    <a:pt x="103" y="173"/>
                    <a:pt x="103" y="173"/>
                  </a:cubicBezTo>
                  <a:cubicBezTo>
                    <a:pt x="99" y="176"/>
                    <a:pt x="99" y="176"/>
                    <a:pt x="99" y="176"/>
                  </a:cubicBezTo>
                  <a:cubicBezTo>
                    <a:pt x="99" y="176"/>
                    <a:pt x="98" y="176"/>
                    <a:pt x="99" y="177"/>
                  </a:cubicBezTo>
                  <a:cubicBezTo>
                    <a:pt x="101" y="178"/>
                    <a:pt x="101" y="177"/>
                    <a:pt x="103" y="178"/>
                  </a:cubicBezTo>
                  <a:cubicBezTo>
                    <a:pt x="104" y="178"/>
                    <a:pt x="108" y="181"/>
                    <a:pt x="109" y="179"/>
                  </a:cubicBezTo>
                  <a:cubicBezTo>
                    <a:pt x="110" y="177"/>
                    <a:pt x="110" y="177"/>
                    <a:pt x="111" y="176"/>
                  </a:cubicBezTo>
                  <a:cubicBezTo>
                    <a:pt x="111" y="175"/>
                    <a:pt x="111" y="173"/>
                    <a:pt x="113" y="173"/>
                  </a:cubicBezTo>
                  <a:cubicBezTo>
                    <a:pt x="114" y="173"/>
                    <a:pt x="116" y="174"/>
                    <a:pt x="116" y="174"/>
                  </a:cubicBezTo>
                  <a:cubicBezTo>
                    <a:pt x="114" y="177"/>
                    <a:pt x="114" y="177"/>
                    <a:pt x="114" y="177"/>
                  </a:cubicBezTo>
                  <a:cubicBezTo>
                    <a:pt x="114" y="177"/>
                    <a:pt x="117" y="177"/>
                    <a:pt x="118" y="177"/>
                  </a:cubicBezTo>
                  <a:cubicBezTo>
                    <a:pt x="119" y="177"/>
                    <a:pt x="120" y="178"/>
                    <a:pt x="121" y="177"/>
                  </a:cubicBezTo>
                  <a:cubicBezTo>
                    <a:pt x="123" y="175"/>
                    <a:pt x="123" y="175"/>
                    <a:pt x="124" y="175"/>
                  </a:cubicBezTo>
                  <a:cubicBezTo>
                    <a:pt x="126" y="175"/>
                    <a:pt x="128" y="174"/>
                    <a:pt x="129" y="174"/>
                  </a:cubicBezTo>
                  <a:cubicBezTo>
                    <a:pt x="129" y="175"/>
                    <a:pt x="131" y="175"/>
                    <a:pt x="131" y="175"/>
                  </a:cubicBezTo>
                  <a:cubicBezTo>
                    <a:pt x="132" y="175"/>
                    <a:pt x="135" y="177"/>
                    <a:pt x="136" y="177"/>
                  </a:cubicBezTo>
                  <a:cubicBezTo>
                    <a:pt x="137" y="176"/>
                    <a:pt x="141" y="177"/>
                    <a:pt x="141" y="177"/>
                  </a:cubicBezTo>
                  <a:cubicBezTo>
                    <a:pt x="141" y="177"/>
                    <a:pt x="130" y="186"/>
                    <a:pt x="107" y="187"/>
                  </a:cubicBezTo>
                  <a:cubicBezTo>
                    <a:pt x="107" y="187"/>
                    <a:pt x="158" y="189"/>
                    <a:pt x="187" y="139"/>
                  </a:cubicBezTo>
                  <a:cubicBezTo>
                    <a:pt x="216" y="89"/>
                    <a:pt x="196" y="25"/>
                    <a:pt x="130" y="3"/>
                  </a:cubicBezTo>
                  <a:cubicBezTo>
                    <a:pt x="130" y="3"/>
                    <a:pt x="179" y="21"/>
                    <a:pt x="192" y="68"/>
                  </a:cubicBezTo>
                  <a:cubicBezTo>
                    <a:pt x="192" y="69"/>
                    <a:pt x="192" y="69"/>
                    <a:pt x="192" y="69"/>
                  </a:cubicBezTo>
                  <a:cubicBezTo>
                    <a:pt x="191" y="68"/>
                    <a:pt x="191" y="68"/>
                    <a:pt x="190" y="66"/>
                  </a:cubicBezTo>
                  <a:cubicBezTo>
                    <a:pt x="188" y="64"/>
                    <a:pt x="189" y="64"/>
                    <a:pt x="188" y="63"/>
                  </a:cubicBezTo>
                  <a:cubicBezTo>
                    <a:pt x="188" y="61"/>
                    <a:pt x="188" y="62"/>
                    <a:pt x="187" y="61"/>
                  </a:cubicBezTo>
                  <a:cubicBezTo>
                    <a:pt x="186" y="59"/>
                    <a:pt x="185" y="60"/>
                    <a:pt x="184" y="59"/>
                  </a:cubicBezTo>
                  <a:cubicBezTo>
                    <a:pt x="184" y="58"/>
                    <a:pt x="183" y="55"/>
                    <a:pt x="182" y="54"/>
                  </a:cubicBezTo>
                  <a:cubicBezTo>
                    <a:pt x="181" y="53"/>
                    <a:pt x="179" y="53"/>
                    <a:pt x="178" y="53"/>
                  </a:cubicBezTo>
                  <a:cubicBezTo>
                    <a:pt x="178" y="53"/>
                    <a:pt x="178" y="51"/>
                    <a:pt x="178" y="53"/>
                  </a:cubicBezTo>
                  <a:cubicBezTo>
                    <a:pt x="177" y="54"/>
                    <a:pt x="179" y="55"/>
                    <a:pt x="179" y="55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79" y="59"/>
                    <a:pt x="180" y="62"/>
                    <a:pt x="180" y="63"/>
                  </a:cubicBezTo>
                  <a:cubicBezTo>
                    <a:pt x="180" y="64"/>
                    <a:pt x="179" y="66"/>
                    <a:pt x="179" y="66"/>
                  </a:cubicBezTo>
                  <a:cubicBezTo>
                    <a:pt x="179" y="66"/>
                    <a:pt x="179" y="69"/>
                    <a:pt x="178" y="70"/>
                  </a:cubicBezTo>
                  <a:cubicBezTo>
                    <a:pt x="177" y="70"/>
                    <a:pt x="172" y="71"/>
                    <a:pt x="172" y="71"/>
                  </a:cubicBezTo>
                  <a:cubicBezTo>
                    <a:pt x="172" y="71"/>
                    <a:pt x="170" y="69"/>
                    <a:pt x="169" y="68"/>
                  </a:cubicBezTo>
                  <a:cubicBezTo>
                    <a:pt x="169" y="66"/>
                    <a:pt x="166" y="66"/>
                    <a:pt x="165" y="65"/>
                  </a:cubicBezTo>
                  <a:cubicBezTo>
                    <a:pt x="165" y="64"/>
                    <a:pt x="166" y="63"/>
                    <a:pt x="165" y="61"/>
                  </a:cubicBezTo>
                  <a:cubicBezTo>
                    <a:pt x="163" y="59"/>
                    <a:pt x="165" y="60"/>
                    <a:pt x="163" y="58"/>
                  </a:cubicBezTo>
                  <a:cubicBezTo>
                    <a:pt x="161" y="57"/>
                    <a:pt x="161" y="57"/>
                    <a:pt x="161" y="57"/>
                  </a:cubicBezTo>
                  <a:cubicBezTo>
                    <a:pt x="161" y="57"/>
                    <a:pt x="157" y="55"/>
                    <a:pt x="158" y="58"/>
                  </a:cubicBezTo>
                  <a:cubicBezTo>
                    <a:pt x="160" y="60"/>
                    <a:pt x="158" y="62"/>
                    <a:pt x="159" y="62"/>
                  </a:cubicBezTo>
                  <a:cubicBezTo>
                    <a:pt x="160" y="63"/>
                    <a:pt x="161" y="62"/>
                    <a:pt x="162" y="64"/>
                  </a:cubicBezTo>
                  <a:cubicBezTo>
                    <a:pt x="163" y="66"/>
                    <a:pt x="163" y="67"/>
                    <a:pt x="164" y="67"/>
                  </a:cubicBezTo>
                  <a:cubicBezTo>
                    <a:pt x="164" y="68"/>
                    <a:pt x="165" y="71"/>
                    <a:pt x="165" y="71"/>
                  </a:cubicBezTo>
                  <a:cubicBezTo>
                    <a:pt x="166" y="71"/>
                    <a:pt x="169" y="71"/>
                    <a:pt x="169" y="72"/>
                  </a:cubicBezTo>
                  <a:cubicBezTo>
                    <a:pt x="168" y="73"/>
                    <a:pt x="167" y="75"/>
                    <a:pt x="169" y="75"/>
                  </a:cubicBezTo>
                  <a:cubicBezTo>
                    <a:pt x="170" y="76"/>
                    <a:pt x="170" y="76"/>
                    <a:pt x="171" y="76"/>
                  </a:cubicBezTo>
                  <a:cubicBezTo>
                    <a:pt x="172" y="76"/>
                    <a:pt x="172" y="76"/>
                    <a:pt x="173" y="76"/>
                  </a:cubicBezTo>
                  <a:cubicBezTo>
                    <a:pt x="175" y="75"/>
                    <a:pt x="176" y="75"/>
                    <a:pt x="176" y="75"/>
                  </a:cubicBezTo>
                  <a:cubicBezTo>
                    <a:pt x="176" y="75"/>
                    <a:pt x="178" y="77"/>
                    <a:pt x="178" y="77"/>
                  </a:cubicBezTo>
                  <a:cubicBezTo>
                    <a:pt x="178" y="78"/>
                    <a:pt x="178" y="82"/>
                    <a:pt x="178" y="82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76" y="85"/>
                    <a:pt x="176" y="92"/>
                    <a:pt x="175" y="92"/>
                  </a:cubicBezTo>
                  <a:cubicBezTo>
                    <a:pt x="174" y="92"/>
                    <a:pt x="173" y="95"/>
                    <a:pt x="172" y="95"/>
                  </a:cubicBezTo>
                  <a:cubicBezTo>
                    <a:pt x="171" y="96"/>
                    <a:pt x="171" y="100"/>
                    <a:pt x="171" y="100"/>
                  </a:cubicBezTo>
                  <a:cubicBezTo>
                    <a:pt x="169" y="103"/>
                    <a:pt x="169" y="103"/>
                    <a:pt x="169" y="103"/>
                  </a:cubicBezTo>
                  <a:cubicBezTo>
                    <a:pt x="169" y="103"/>
                    <a:pt x="169" y="106"/>
                    <a:pt x="169" y="107"/>
                  </a:cubicBezTo>
                  <a:cubicBezTo>
                    <a:pt x="169" y="108"/>
                    <a:pt x="170" y="111"/>
                    <a:pt x="169" y="113"/>
                  </a:cubicBezTo>
                  <a:cubicBezTo>
                    <a:pt x="169" y="115"/>
                    <a:pt x="166" y="117"/>
                    <a:pt x="166" y="117"/>
                  </a:cubicBezTo>
                  <a:cubicBezTo>
                    <a:pt x="166" y="117"/>
                    <a:pt x="170" y="120"/>
                    <a:pt x="168" y="120"/>
                  </a:cubicBezTo>
                  <a:cubicBezTo>
                    <a:pt x="166" y="120"/>
                    <a:pt x="164" y="123"/>
                    <a:pt x="164" y="124"/>
                  </a:cubicBezTo>
                  <a:cubicBezTo>
                    <a:pt x="163" y="124"/>
                    <a:pt x="164" y="126"/>
                    <a:pt x="163" y="126"/>
                  </a:cubicBezTo>
                  <a:cubicBezTo>
                    <a:pt x="161" y="126"/>
                    <a:pt x="159" y="126"/>
                    <a:pt x="159" y="127"/>
                  </a:cubicBezTo>
                  <a:cubicBezTo>
                    <a:pt x="159" y="128"/>
                    <a:pt x="159" y="130"/>
                    <a:pt x="159" y="130"/>
                  </a:cubicBezTo>
                  <a:cubicBezTo>
                    <a:pt x="156" y="135"/>
                    <a:pt x="156" y="135"/>
                    <a:pt x="156" y="135"/>
                  </a:cubicBezTo>
                  <a:cubicBezTo>
                    <a:pt x="152" y="139"/>
                    <a:pt x="152" y="139"/>
                    <a:pt x="152" y="139"/>
                  </a:cubicBezTo>
                  <a:cubicBezTo>
                    <a:pt x="152" y="139"/>
                    <a:pt x="152" y="141"/>
                    <a:pt x="151" y="142"/>
                  </a:cubicBezTo>
                  <a:cubicBezTo>
                    <a:pt x="150" y="142"/>
                    <a:pt x="145" y="144"/>
                    <a:pt x="144" y="144"/>
                  </a:cubicBezTo>
                  <a:cubicBezTo>
                    <a:pt x="144" y="145"/>
                    <a:pt x="141" y="147"/>
                    <a:pt x="139" y="147"/>
                  </a:cubicBezTo>
                  <a:cubicBezTo>
                    <a:pt x="138" y="147"/>
                    <a:pt x="140" y="150"/>
                    <a:pt x="138" y="147"/>
                  </a:cubicBezTo>
                  <a:cubicBezTo>
                    <a:pt x="137" y="143"/>
                    <a:pt x="138" y="145"/>
                    <a:pt x="136" y="142"/>
                  </a:cubicBezTo>
                  <a:cubicBezTo>
                    <a:pt x="135" y="138"/>
                    <a:pt x="135" y="141"/>
                    <a:pt x="135" y="138"/>
                  </a:cubicBezTo>
                  <a:cubicBezTo>
                    <a:pt x="135" y="136"/>
                    <a:pt x="135" y="138"/>
                    <a:pt x="135" y="136"/>
                  </a:cubicBezTo>
                  <a:cubicBezTo>
                    <a:pt x="135" y="133"/>
                    <a:pt x="135" y="135"/>
                    <a:pt x="134" y="132"/>
                  </a:cubicBezTo>
                  <a:cubicBezTo>
                    <a:pt x="133" y="129"/>
                    <a:pt x="133" y="130"/>
                    <a:pt x="131" y="128"/>
                  </a:cubicBezTo>
                  <a:cubicBezTo>
                    <a:pt x="129" y="127"/>
                    <a:pt x="128" y="128"/>
                    <a:pt x="129" y="126"/>
                  </a:cubicBezTo>
                  <a:cubicBezTo>
                    <a:pt x="130" y="123"/>
                    <a:pt x="130" y="126"/>
                    <a:pt x="130" y="123"/>
                  </a:cubicBezTo>
                  <a:cubicBezTo>
                    <a:pt x="131" y="120"/>
                    <a:pt x="130" y="119"/>
                    <a:pt x="132" y="118"/>
                  </a:cubicBezTo>
                  <a:cubicBezTo>
                    <a:pt x="134" y="117"/>
                    <a:pt x="135" y="117"/>
                    <a:pt x="135" y="115"/>
                  </a:cubicBezTo>
                  <a:cubicBezTo>
                    <a:pt x="135" y="113"/>
                    <a:pt x="135" y="112"/>
                    <a:pt x="134" y="111"/>
                  </a:cubicBezTo>
                  <a:cubicBezTo>
                    <a:pt x="134" y="110"/>
                    <a:pt x="132" y="108"/>
                    <a:pt x="132" y="108"/>
                  </a:cubicBezTo>
                  <a:cubicBezTo>
                    <a:pt x="132" y="107"/>
                    <a:pt x="132" y="107"/>
                    <a:pt x="130" y="105"/>
                  </a:cubicBezTo>
                  <a:cubicBezTo>
                    <a:pt x="129" y="103"/>
                    <a:pt x="128" y="102"/>
                    <a:pt x="128" y="102"/>
                  </a:cubicBezTo>
                  <a:cubicBezTo>
                    <a:pt x="128" y="102"/>
                    <a:pt x="128" y="98"/>
                    <a:pt x="128" y="96"/>
                  </a:cubicBezTo>
                  <a:cubicBezTo>
                    <a:pt x="128" y="94"/>
                    <a:pt x="127" y="97"/>
                    <a:pt x="128" y="94"/>
                  </a:cubicBezTo>
                  <a:cubicBezTo>
                    <a:pt x="128" y="91"/>
                    <a:pt x="129" y="90"/>
                    <a:pt x="129" y="90"/>
                  </a:cubicBezTo>
                  <a:cubicBezTo>
                    <a:pt x="129" y="90"/>
                    <a:pt x="125" y="87"/>
                    <a:pt x="124" y="88"/>
                  </a:cubicBezTo>
                  <a:cubicBezTo>
                    <a:pt x="123" y="88"/>
                    <a:pt x="123" y="90"/>
                    <a:pt x="121" y="88"/>
                  </a:cubicBezTo>
                  <a:cubicBezTo>
                    <a:pt x="119" y="87"/>
                    <a:pt x="119" y="86"/>
                    <a:pt x="119" y="85"/>
                  </a:cubicBezTo>
                  <a:cubicBezTo>
                    <a:pt x="118" y="85"/>
                    <a:pt x="117" y="85"/>
                    <a:pt x="116" y="85"/>
                  </a:cubicBezTo>
                  <a:cubicBezTo>
                    <a:pt x="114" y="86"/>
                    <a:pt x="112" y="86"/>
                    <a:pt x="110" y="87"/>
                  </a:cubicBezTo>
                  <a:cubicBezTo>
                    <a:pt x="108" y="88"/>
                    <a:pt x="107" y="88"/>
                    <a:pt x="105" y="88"/>
                  </a:cubicBezTo>
                  <a:cubicBezTo>
                    <a:pt x="102" y="88"/>
                    <a:pt x="99" y="89"/>
                    <a:pt x="97" y="88"/>
                  </a:cubicBezTo>
                  <a:cubicBezTo>
                    <a:pt x="95" y="86"/>
                    <a:pt x="95" y="88"/>
                    <a:pt x="94" y="86"/>
                  </a:cubicBezTo>
                  <a:cubicBezTo>
                    <a:pt x="93" y="84"/>
                    <a:pt x="94" y="84"/>
                    <a:pt x="92" y="83"/>
                  </a:cubicBezTo>
                  <a:cubicBezTo>
                    <a:pt x="90" y="82"/>
                    <a:pt x="90" y="83"/>
                    <a:pt x="89" y="81"/>
                  </a:cubicBezTo>
                  <a:cubicBezTo>
                    <a:pt x="89" y="79"/>
                    <a:pt x="90" y="79"/>
                    <a:pt x="89" y="77"/>
                  </a:cubicBezTo>
                  <a:cubicBezTo>
                    <a:pt x="87" y="75"/>
                    <a:pt x="90" y="78"/>
                    <a:pt x="87" y="75"/>
                  </a:cubicBezTo>
                  <a:cubicBezTo>
                    <a:pt x="85" y="73"/>
                    <a:pt x="84" y="75"/>
                    <a:pt x="85" y="73"/>
                  </a:cubicBezTo>
                  <a:cubicBezTo>
                    <a:pt x="86" y="71"/>
                    <a:pt x="86" y="72"/>
                    <a:pt x="86" y="69"/>
                  </a:cubicBezTo>
                  <a:cubicBezTo>
                    <a:pt x="86" y="67"/>
                    <a:pt x="90" y="70"/>
                    <a:pt x="88" y="65"/>
                  </a:cubicBezTo>
                  <a:cubicBezTo>
                    <a:pt x="85" y="60"/>
                    <a:pt x="85" y="61"/>
                    <a:pt x="87" y="57"/>
                  </a:cubicBezTo>
                  <a:cubicBezTo>
                    <a:pt x="89" y="53"/>
                    <a:pt x="92" y="52"/>
                    <a:pt x="93" y="51"/>
                  </a:cubicBezTo>
                  <a:cubicBezTo>
                    <a:pt x="93" y="50"/>
                    <a:pt x="94" y="48"/>
                    <a:pt x="95" y="47"/>
                  </a:cubicBezTo>
                  <a:cubicBezTo>
                    <a:pt x="96" y="46"/>
                    <a:pt x="95" y="46"/>
                    <a:pt x="97" y="46"/>
                  </a:cubicBezTo>
                  <a:cubicBezTo>
                    <a:pt x="99" y="46"/>
                    <a:pt x="101" y="45"/>
                    <a:pt x="103" y="44"/>
                  </a:cubicBezTo>
                  <a:cubicBezTo>
                    <a:pt x="104" y="43"/>
                    <a:pt x="106" y="41"/>
                    <a:pt x="107" y="40"/>
                  </a:cubicBezTo>
                  <a:cubicBezTo>
                    <a:pt x="107" y="40"/>
                    <a:pt x="107" y="41"/>
                    <a:pt x="109" y="40"/>
                  </a:cubicBezTo>
                  <a:cubicBezTo>
                    <a:pt x="111" y="40"/>
                    <a:pt x="111" y="39"/>
                    <a:pt x="113" y="39"/>
                  </a:cubicBezTo>
                  <a:cubicBezTo>
                    <a:pt x="114" y="39"/>
                    <a:pt x="111" y="40"/>
                    <a:pt x="115" y="39"/>
                  </a:cubicBezTo>
                  <a:cubicBezTo>
                    <a:pt x="119" y="39"/>
                    <a:pt x="118" y="39"/>
                    <a:pt x="119" y="39"/>
                  </a:cubicBezTo>
                  <a:cubicBezTo>
                    <a:pt x="120" y="39"/>
                    <a:pt x="119" y="39"/>
                    <a:pt x="121" y="39"/>
                  </a:cubicBezTo>
                  <a:cubicBezTo>
                    <a:pt x="122" y="39"/>
                    <a:pt x="122" y="36"/>
                    <a:pt x="122" y="39"/>
                  </a:cubicBezTo>
                  <a:cubicBezTo>
                    <a:pt x="123" y="43"/>
                    <a:pt x="121" y="44"/>
                    <a:pt x="124" y="44"/>
                  </a:cubicBezTo>
                  <a:cubicBezTo>
                    <a:pt x="126" y="45"/>
                    <a:pt x="124" y="45"/>
                    <a:pt x="126" y="45"/>
                  </a:cubicBezTo>
                  <a:cubicBezTo>
                    <a:pt x="129" y="45"/>
                    <a:pt x="128" y="45"/>
                    <a:pt x="130" y="46"/>
                  </a:cubicBezTo>
                  <a:cubicBezTo>
                    <a:pt x="131" y="46"/>
                    <a:pt x="132" y="47"/>
                    <a:pt x="134" y="47"/>
                  </a:cubicBezTo>
                  <a:cubicBezTo>
                    <a:pt x="136" y="47"/>
                    <a:pt x="133" y="50"/>
                    <a:pt x="136" y="47"/>
                  </a:cubicBezTo>
                  <a:cubicBezTo>
                    <a:pt x="139" y="44"/>
                    <a:pt x="133" y="44"/>
                    <a:pt x="139" y="44"/>
                  </a:cubicBezTo>
                  <a:cubicBezTo>
                    <a:pt x="144" y="45"/>
                    <a:pt x="144" y="46"/>
                    <a:pt x="145" y="45"/>
                  </a:cubicBezTo>
                  <a:cubicBezTo>
                    <a:pt x="146" y="45"/>
                    <a:pt x="146" y="46"/>
                    <a:pt x="148" y="45"/>
                  </a:cubicBezTo>
                  <a:cubicBezTo>
                    <a:pt x="151" y="44"/>
                    <a:pt x="151" y="44"/>
                    <a:pt x="152" y="44"/>
                  </a:cubicBezTo>
                  <a:cubicBezTo>
                    <a:pt x="153" y="45"/>
                    <a:pt x="153" y="47"/>
                    <a:pt x="154" y="45"/>
                  </a:cubicBezTo>
                  <a:cubicBezTo>
                    <a:pt x="154" y="43"/>
                    <a:pt x="156" y="43"/>
                    <a:pt x="154" y="42"/>
                  </a:cubicBezTo>
                  <a:cubicBezTo>
                    <a:pt x="151" y="41"/>
                    <a:pt x="150" y="42"/>
                    <a:pt x="150" y="40"/>
                  </a:cubicBezTo>
                  <a:cubicBezTo>
                    <a:pt x="149" y="39"/>
                    <a:pt x="152" y="39"/>
                    <a:pt x="149" y="39"/>
                  </a:cubicBezTo>
                  <a:cubicBezTo>
                    <a:pt x="146" y="38"/>
                    <a:pt x="147" y="38"/>
                    <a:pt x="145" y="38"/>
                  </a:cubicBezTo>
                  <a:cubicBezTo>
                    <a:pt x="143" y="37"/>
                    <a:pt x="141" y="39"/>
                    <a:pt x="140" y="38"/>
                  </a:cubicBezTo>
                  <a:cubicBezTo>
                    <a:pt x="140" y="36"/>
                    <a:pt x="136" y="39"/>
                    <a:pt x="140" y="36"/>
                  </a:cubicBezTo>
                  <a:cubicBezTo>
                    <a:pt x="143" y="32"/>
                    <a:pt x="142" y="31"/>
                    <a:pt x="144" y="32"/>
                  </a:cubicBezTo>
                  <a:cubicBezTo>
                    <a:pt x="147" y="32"/>
                    <a:pt x="146" y="34"/>
                    <a:pt x="148" y="33"/>
                  </a:cubicBezTo>
                  <a:cubicBezTo>
                    <a:pt x="149" y="32"/>
                    <a:pt x="152" y="31"/>
                    <a:pt x="149" y="29"/>
                  </a:cubicBezTo>
                  <a:cubicBezTo>
                    <a:pt x="146" y="27"/>
                    <a:pt x="148" y="28"/>
                    <a:pt x="145" y="26"/>
                  </a:cubicBezTo>
                  <a:cubicBezTo>
                    <a:pt x="142" y="25"/>
                    <a:pt x="140" y="32"/>
                    <a:pt x="139" y="31"/>
                  </a:cubicBezTo>
                  <a:cubicBezTo>
                    <a:pt x="137" y="30"/>
                    <a:pt x="137" y="29"/>
                    <a:pt x="136" y="30"/>
                  </a:cubicBezTo>
                  <a:cubicBezTo>
                    <a:pt x="135" y="30"/>
                    <a:pt x="135" y="32"/>
                    <a:pt x="135" y="34"/>
                  </a:cubicBezTo>
                  <a:cubicBezTo>
                    <a:pt x="134" y="36"/>
                    <a:pt x="136" y="36"/>
                    <a:pt x="133" y="35"/>
                  </a:cubicBezTo>
                  <a:cubicBezTo>
                    <a:pt x="130" y="34"/>
                    <a:pt x="136" y="34"/>
                    <a:pt x="130" y="32"/>
                  </a:cubicBezTo>
                  <a:cubicBezTo>
                    <a:pt x="124" y="30"/>
                    <a:pt x="121" y="30"/>
                    <a:pt x="120" y="31"/>
                  </a:cubicBezTo>
                  <a:cubicBezTo>
                    <a:pt x="120" y="32"/>
                    <a:pt x="118" y="32"/>
                    <a:pt x="118" y="32"/>
                  </a:cubicBezTo>
                  <a:cubicBezTo>
                    <a:pt x="117" y="33"/>
                    <a:pt x="120" y="35"/>
                    <a:pt x="117" y="33"/>
                  </a:cubicBezTo>
                  <a:cubicBezTo>
                    <a:pt x="114" y="32"/>
                    <a:pt x="112" y="34"/>
                    <a:pt x="112" y="34"/>
                  </a:cubicBezTo>
                  <a:cubicBezTo>
                    <a:pt x="112" y="34"/>
                    <a:pt x="111" y="34"/>
                    <a:pt x="110" y="34"/>
                  </a:cubicBezTo>
                  <a:cubicBezTo>
                    <a:pt x="109" y="35"/>
                    <a:pt x="106" y="36"/>
                    <a:pt x="105" y="36"/>
                  </a:cubicBezTo>
                  <a:cubicBezTo>
                    <a:pt x="104" y="35"/>
                    <a:pt x="101" y="36"/>
                    <a:pt x="103" y="33"/>
                  </a:cubicBezTo>
                  <a:cubicBezTo>
                    <a:pt x="106" y="30"/>
                    <a:pt x="104" y="32"/>
                    <a:pt x="108" y="30"/>
                  </a:cubicBezTo>
                  <a:cubicBezTo>
                    <a:pt x="111" y="28"/>
                    <a:pt x="117" y="28"/>
                    <a:pt x="112" y="27"/>
                  </a:cubicBezTo>
                  <a:cubicBezTo>
                    <a:pt x="107" y="26"/>
                    <a:pt x="115" y="26"/>
                    <a:pt x="108" y="23"/>
                  </a:cubicBezTo>
                  <a:cubicBezTo>
                    <a:pt x="102" y="20"/>
                    <a:pt x="102" y="24"/>
                    <a:pt x="102" y="20"/>
                  </a:cubicBezTo>
                  <a:cubicBezTo>
                    <a:pt x="102" y="16"/>
                    <a:pt x="101" y="15"/>
                    <a:pt x="100" y="16"/>
                  </a:cubicBezTo>
                  <a:cubicBezTo>
                    <a:pt x="99" y="16"/>
                    <a:pt x="95" y="17"/>
                    <a:pt x="93" y="17"/>
                  </a:cubicBezTo>
                  <a:cubicBezTo>
                    <a:pt x="92" y="17"/>
                    <a:pt x="94" y="19"/>
                    <a:pt x="91" y="17"/>
                  </a:cubicBezTo>
                  <a:cubicBezTo>
                    <a:pt x="88" y="15"/>
                    <a:pt x="87" y="18"/>
                    <a:pt x="88" y="15"/>
                  </a:cubicBezTo>
                  <a:cubicBezTo>
                    <a:pt x="89" y="12"/>
                    <a:pt x="89" y="12"/>
                    <a:pt x="91" y="10"/>
                  </a:cubicBezTo>
                  <a:cubicBezTo>
                    <a:pt x="93" y="9"/>
                    <a:pt x="92" y="3"/>
                    <a:pt x="97" y="5"/>
                  </a:cubicBezTo>
                  <a:cubicBezTo>
                    <a:pt x="101" y="7"/>
                    <a:pt x="99" y="7"/>
                    <a:pt x="103" y="7"/>
                  </a:cubicBezTo>
                  <a:cubicBezTo>
                    <a:pt x="106" y="7"/>
                    <a:pt x="108" y="7"/>
                    <a:pt x="108" y="6"/>
                  </a:cubicBezTo>
                  <a:cubicBezTo>
                    <a:pt x="108" y="5"/>
                    <a:pt x="104" y="3"/>
                    <a:pt x="104" y="3"/>
                  </a:cubicBezTo>
                  <a:cubicBezTo>
                    <a:pt x="104" y="3"/>
                    <a:pt x="103" y="4"/>
                    <a:pt x="103" y="3"/>
                  </a:cubicBezTo>
                  <a:cubicBezTo>
                    <a:pt x="103" y="2"/>
                    <a:pt x="104" y="1"/>
                    <a:pt x="104" y="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91" y="0"/>
                    <a:pt x="88" y="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Freeform 89"/>
          <p:cNvSpPr>
            <a:spLocks noEditPoints="1"/>
          </p:cNvSpPr>
          <p:nvPr userDrawn="1"/>
        </p:nvSpPr>
        <p:spPr bwMode="auto">
          <a:xfrm rot="19614762">
            <a:off x="10210320" y="3159519"/>
            <a:ext cx="1308493" cy="1308493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5" y="55"/>
              </a:cxn>
              <a:cxn ang="0">
                <a:pos x="23" y="67"/>
              </a:cxn>
              <a:cxn ang="0">
                <a:pos x="22" y="68"/>
              </a:cxn>
              <a:cxn ang="0">
                <a:pos x="21" y="68"/>
              </a:cxn>
              <a:cxn ang="0">
                <a:pos x="19" y="65"/>
              </a:cxn>
              <a:cxn ang="0">
                <a:pos x="19" y="48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7" y="0"/>
              </a:cxn>
              <a:cxn ang="0">
                <a:pos x="68" y="3"/>
              </a:cxn>
              <a:cxn ang="0">
                <a:pos x="62" y="7"/>
              </a:cxn>
              <a:cxn ang="0">
                <a:pos x="8" y="38"/>
              </a:cxn>
              <a:cxn ang="0">
                <a:pos x="20" y="43"/>
              </a:cxn>
              <a:cxn ang="0">
                <a:pos x="53" y="19"/>
              </a:cxn>
              <a:cxn ang="0">
                <a:pos x="35" y="49"/>
              </a:cxn>
              <a:cxn ang="0">
                <a:pos x="54" y="57"/>
              </a:cxn>
              <a:cxn ang="0">
                <a:pos x="62" y="7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5" y="55"/>
                  <a:pt x="35" y="55"/>
                  <a:pt x="35" y="55"/>
                </a:cubicBezTo>
                <a:cubicBezTo>
                  <a:pt x="23" y="67"/>
                  <a:pt x="23" y="67"/>
                  <a:pt x="23" y="67"/>
                </a:cubicBezTo>
                <a:cubicBezTo>
                  <a:pt x="23" y="67"/>
                  <a:pt x="22" y="68"/>
                  <a:pt x="22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0" y="67"/>
                  <a:pt x="19" y="66"/>
                  <a:pt x="19" y="65"/>
                </a:cubicBezTo>
                <a:cubicBezTo>
                  <a:pt x="19" y="48"/>
                  <a:pt x="19" y="48"/>
                  <a:pt x="19" y="4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  <a:moveTo>
                  <a:pt x="62" y="7"/>
                </a:moveTo>
                <a:cubicBezTo>
                  <a:pt x="8" y="38"/>
                  <a:pt x="8" y="38"/>
                  <a:pt x="8" y="38"/>
                </a:cubicBezTo>
                <a:cubicBezTo>
                  <a:pt x="20" y="43"/>
                  <a:pt x="20" y="43"/>
                  <a:pt x="20" y="43"/>
                </a:cubicBezTo>
                <a:cubicBezTo>
                  <a:pt x="53" y="19"/>
                  <a:pt x="53" y="19"/>
                  <a:pt x="53" y="19"/>
                </a:cubicBezTo>
                <a:cubicBezTo>
                  <a:pt x="35" y="49"/>
                  <a:pt x="35" y="49"/>
                  <a:pt x="35" y="49"/>
                </a:cubicBezTo>
                <a:cubicBezTo>
                  <a:pt x="54" y="57"/>
                  <a:pt x="54" y="57"/>
                  <a:pt x="54" y="57"/>
                </a:cubicBezTo>
                <a:lnTo>
                  <a:pt x="62" y="7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3962465" y="3895725"/>
            <a:ext cx="1973944" cy="2270125"/>
          </a:xfrm>
          <a:solidFill>
            <a:schemeClr val="accent1"/>
          </a:solidFill>
        </p:spPr>
        <p:txBody>
          <a:bodyPr anchor="b">
            <a:normAutofit/>
          </a:bodyPr>
          <a:lstStyle>
            <a:lvl1pPr>
              <a:defRPr sz="1600"/>
            </a:lvl1pPr>
          </a:lstStyle>
          <a:p>
            <a:r>
              <a:rPr lang="id-ID" dirty="0"/>
              <a:t>No picture</a:t>
            </a:r>
            <a:endParaRPr lang="en-AU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089629" y="4503419"/>
            <a:ext cx="1739900" cy="135646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089629" y="4200581"/>
            <a:ext cx="1742293" cy="2901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6332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3"/>
          </p:nvPr>
        </p:nvSpPr>
        <p:spPr>
          <a:xfrm>
            <a:off x="4329130" y="2584734"/>
            <a:ext cx="2597760" cy="81413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+mn-lt"/>
              </a:defRPr>
            </a:lvl1pPr>
          </a:lstStyle>
          <a:p>
            <a:endParaRPr lang="en-AU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420688" y="2381538"/>
            <a:ext cx="2249822" cy="3240112"/>
            <a:chOff x="497545" y="910484"/>
            <a:chExt cx="1788454" cy="2575666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636724" y="1105334"/>
              <a:ext cx="332291" cy="452333"/>
            </a:xfrm>
            <a:custGeom>
              <a:avLst/>
              <a:gdLst>
                <a:gd name="T0" fmla="*/ 36 w 135"/>
                <a:gd name="T1" fmla="*/ 0 h 184"/>
                <a:gd name="T2" fmla="*/ 24 w 135"/>
                <a:gd name="T3" fmla="*/ 84 h 184"/>
                <a:gd name="T4" fmla="*/ 51 w 135"/>
                <a:gd name="T5" fmla="*/ 153 h 184"/>
                <a:gd name="T6" fmla="*/ 68 w 135"/>
                <a:gd name="T7" fmla="*/ 182 h 184"/>
                <a:gd name="T8" fmla="*/ 98 w 135"/>
                <a:gd name="T9" fmla="*/ 174 h 184"/>
                <a:gd name="T10" fmla="*/ 74 w 135"/>
                <a:gd name="T11" fmla="*/ 105 h 184"/>
                <a:gd name="T12" fmla="*/ 125 w 135"/>
                <a:gd name="T13" fmla="*/ 74 h 184"/>
                <a:gd name="T14" fmla="*/ 36 w 135"/>
                <a:gd name="T1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84">
                  <a:moveTo>
                    <a:pt x="36" y="0"/>
                  </a:moveTo>
                  <a:cubicBezTo>
                    <a:pt x="28" y="15"/>
                    <a:pt x="0" y="58"/>
                    <a:pt x="24" y="84"/>
                  </a:cubicBezTo>
                  <a:cubicBezTo>
                    <a:pt x="47" y="110"/>
                    <a:pt x="46" y="138"/>
                    <a:pt x="51" y="153"/>
                  </a:cubicBezTo>
                  <a:cubicBezTo>
                    <a:pt x="55" y="168"/>
                    <a:pt x="60" y="184"/>
                    <a:pt x="68" y="182"/>
                  </a:cubicBezTo>
                  <a:cubicBezTo>
                    <a:pt x="76" y="180"/>
                    <a:pt x="90" y="176"/>
                    <a:pt x="98" y="174"/>
                  </a:cubicBezTo>
                  <a:cubicBezTo>
                    <a:pt x="95" y="114"/>
                    <a:pt x="72" y="118"/>
                    <a:pt x="74" y="105"/>
                  </a:cubicBezTo>
                  <a:cubicBezTo>
                    <a:pt x="75" y="92"/>
                    <a:pt x="99" y="60"/>
                    <a:pt x="125" y="74"/>
                  </a:cubicBezTo>
                  <a:cubicBezTo>
                    <a:pt x="135" y="56"/>
                    <a:pt x="127" y="37"/>
                    <a:pt x="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732410" y="910484"/>
              <a:ext cx="172235" cy="212248"/>
            </a:xfrm>
            <a:custGeom>
              <a:avLst/>
              <a:gdLst>
                <a:gd name="T0" fmla="*/ 0 w 70"/>
                <a:gd name="T1" fmla="*/ 74 h 87"/>
                <a:gd name="T2" fmla="*/ 62 w 70"/>
                <a:gd name="T3" fmla="*/ 0 h 87"/>
                <a:gd name="T4" fmla="*/ 70 w 70"/>
                <a:gd name="T5" fmla="*/ 28 h 87"/>
                <a:gd name="T6" fmla="*/ 38 w 70"/>
                <a:gd name="T7" fmla="*/ 87 h 87"/>
                <a:gd name="T8" fmla="*/ 0 w 70"/>
                <a:gd name="T9" fmla="*/ 7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87">
                  <a:moveTo>
                    <a:pt x="0" y="74"/>
                  </a:moveTo>
                  <a:cubicBezTo>
                    <a:pt x="12" y="52"/>
                    <a:pt x="45" y="12"/>
                    <a:pt x="62" y="0"/>
                  </a:cubicBezTo>
                  <a:cubicBezTo>
                    <a:pt x="66" y="13"/>
                    <a:pt x="70" y="28"/>
                    <a:pt x="70" y="28"/>
                  </a:cubicBezTo>
                  <a:cubicBezTo>
                    <a:pt x="70" y="28"/>
                    <a:pt x="38" y="65"/>
                    <a:pt x="38" y="87"/>
                  </a:cubicBezTo>
                  <a:cubicBezTo>
                    <a:pt x="21" y="78"/>
                    <a:pt x="0" y="74"/>
                    <a:pt x="0" y="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890726" y="1296705"/>
              <a:ext cx="102645" cy="219207"/>
            </a:xfrm>
            <a:custGeom>
              <a:avLst/>
              <a:gdLst>
                <a:gd name="T0" fmla="*/ 22 w 42"/>
                <a:gd name="T1" fmla="*/ 6 h 89"/>
                <a:gd name="T2" fmla="*/ 0 w 42"/>
                <a:gd name="T3" fmla="*/ 6 h 89"/>
                <a:gd name="T4" fmla="*/ 11 w 42"/>
                <a:gd name="T5" fmla="*/ 59 h 89"/>
                <a:gd name="T6" fmla="*/ 1 w 42"/>
                <a:gd name="T7" fmla="*/ 68 h 89"/>
                <a:gd name="T8" fmla="*/ 2 w 42"/>
                <a:gd name="T9" fmla="*/ 89 h 89"/>
                <a:gd name="T10" fmla="*/ 35 w 42"/>
                <a:gd name="T11" fmla="*/ 48 h 89"/>
                <a:gd name="T12" fmla="*/ 22 w 42"/>
                <a:gd name="T13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89">
                  <a:moveTo>
                    <a:pt x="22" y="6"/>
                  </a:moveTo>
                  <a:cubicBezTo>
                    <a:pt x="14" y="1"/>
                    <a:pt x="8" y="0"/>
                    <a:pt x="0" y="6"/>
                  </a:cubicBezTo>
                  <a:cubicBezTo>
                    <a:pt x="2" y="14"/>
                    <a:pt x="15" y="51"/>
                    <a:pt x="11" y="59"/>
                  </a:cubicBezTo>
                  <a:cubicBezTo>
                    <a:pt x="7" y="67"/>
                    <a:pt x="1" y="68"/>
                    <a:pt x="1" y="68"/>
                  </a:cubicBezTo>
                  <a:cubicBezTo>
                    <a:pt x="1" y="68"/>
                    <a:pt x="4" y="85"/>
                    <a:pt x="2" y="89"/>
                  </a:cubicBezTo>
                  <a:cubicBezTo>
                    <a:pt x="15" y="85"/>
                    <a:pt x="42" y="70"/>
                    <a:pt x="35" y="48"/>
                  </a:cubicBezTo>
                  <a:cubicBezTo>
                    <a:pt x="28" y="25"/>
                    <a:pt x="22" y="6"/>
                    <a:pt x="22" y="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497545" y="1547228"/>
              <a:ext cx="579334" cy="1318724"/>
            </a:xfrm>
            <a:custGeom>
              <a:avLst/>
              <a:gdLst>
                <a:gd name="T0" fmla="*/ 123 w 236"/>
                <a:gd name="T1" fmla="*/ 537 h 537"/>
                <a:gd name="T2" fmla="*/ 31 w 236"/>
                <a:gd name="T3" fmla="*/ 503 h 537"/>
                <a:gd name="T4" fmla="*/ 31 w 236"/>
                <a:gd name="T5" fmla="*/ 503 h 537"/>
                <a:gd name="T6" fmla="*/ 0 w 236"/>
                <a:gd name="T7" fmla="*/ 418 h 537"/>
                <a:gd name="T8" fmla="*/ 0 w 236"/>
                <a:gd name="T9" fmla="*/ 418 h 537"/>
                <a:gd name="T10" fmla="*/ 68 w 236"/>
                <a:gd name="T11" fmla="*/ 250 h 537"/>
                <a:gd name="T12" fmla="*/ 68 w 236"/>
                <a:gd name="T13" fmla="*/ 250 h 537"/>
                <a:gd name="T14" fmla="*/ 129 w 236"/>
                <a:gd name="T15" fmla="*/ 57 h 537"/>
                <a:gd name="T16" fmla="*/ 129 w 236"/>
                <a:gd name="T17" fmla="*/ 57 h 537"/>
                <a:gd name="T18" fmla="*/ 124 w 236"/>
                <a:gd name="T19" fmla="*/ 9 h 537"/>
                <a:gd name="T20" fmla="*/ 124 w 236"/>
                <a:gd name="T21" fmla="*/ 9 h 537"/>
                <a:gd name="T22" fmla="*/ 156 w 236"/>
                <a:gd name="T23" fmla="*/ 0 h 537"/>
                <a:gd name="T24" fmla="*/ 163 w 236"/>
                <a:gd name="T25" fmla="*/ 57 h 537"/>
                <a:gd name="T26" fmla="*/ 163 w 236"/>
                <a:gd name="T27" fmla="*/ 57 h 537"/>
                <a:gd name="T28" fmla="*/ 95 w 236"/>
                <a:gd name="T29" fmla="*/ 270 h 537"/>
                <a:gd name="T30" fmla="*/ 95 w 236"/>
                <a:gd name="T31" fmla="*/ 270 h 537"/>
                <a:gd name="T32" fmla="*/ 34 w 236"/>
                <a:gd name="T33" fmla="*/ 418 h 537"/>
                <a:gd name="T34" fmla="*/ 34 w 236"/>
                <a:gd name="T35" fmla="*/ 418 h 537"/>
                <a:gd name="T36" fmla="*/ 56 w 236"/>
                <a:gd name="T37" fmla="*/ 479 h 537"/>
                <a:gd name="T38" fmla="*/ 56 w 236"/>
                <a:gd name="T39" fmla="*/ 479 h 537"/>
                <a:gd name="T40" fmla="*/ 123 w 236"/>
                <a:gd name="T41" fmla="*/ 503 h 537"/>
                <a:gd name="T42" fmla="*/ 123 w 236"/>
                <a:gd name="T43" fmla="*/ 503 h 537"/>
                <a:gd name="T44" fmla="*/ 155 w 236"/>
                <a:gd name="T45" fmla="*/ 493 h 537"/>
                <a:gd name="T46" fmla="*/ 155 w 236"/>
                <a:gd name="T47" fmla="*/ 493 h 537"/>
                <a:gd name="T48" fmla="*/ 175 w 236"/>
                <a:gd name="T49" fmla="*/ 463 h 537"/>
                <a:gd name="T50" fmla="*/ 175 w 236"/>
                <a:gd name="T51" fmla="*/ 463 h 537"/>
                <a:gd name="T52" fmla="*/ 190 w 236"/>
                <a:gd name="T53" fmla="*/ 352 h 537"/>
                <a:gd name="T54" fmla="*/ 190 w 236"/>
                <a:gd name="T55" fmla="*/ 352 h 537"/>
                <a:gd name="T56" fmla="*/ 181 w 236"/>
                <a:gd name="T57" fmla="*/ 159 h 537"/>
                <a:gd name="T58" fmla="*/ 181 w 236"/>
                <a:gd name="T59" fmla="*/ 159 h 537"/>
                <a:gd name="T60" fmla="*/ 185 w 236"/>
                <a:gd name="T61" fmla="*/ 115 h 537"/>
                <a:gd name="T62" fmla="*/ 185 w 236"/>
                <a:gd name="T63" fmla="*/ 115 h 537"/>
                <a:gd name="T64" fmla="*/ 200 w 236"/>
                <a:gd name="T65" fmla="*/ 82 h 537"/>
                <a:gd name="T66" fmla="*/ 200 w 236"/>
                <a:gd name="T67" fmla="*/ 82 h 537"/>
                <a:gd name="T68" fmla="*/ 221 w 236"/>
                <a:gd name="T69" fmla="*/ 65 h 537"/>
                <a:gd name="T70" fmla="*/ 221 w 236"/>
                <a:gd name="T71" fmla="*/ 65 h 537"/>
                <a:gd name="T72" fmla="*/ 236 w 236"/>
                <a:gd name="T73" fmla="*/ 63 h 537"/>
                <a:gd name="T74" fmla="*/ 236 w 236"/>
                <a:gd name="T75" fmla="*/ 63 h 537"/>
                <a:gd name="T76" fmla="*/ 236 w 236"/>
                <a:gd name="T77" fmla="*/ 97 h 537"/>
                <a:gd name="T78" fmla="*/ 231 w 236"/>
                <a:gd name="T79" fmla="*/ 97 h 537"/>
                <a:gd name="T80" fmla="*/ 231 w 236"/>
                <a:gd name="T81" fmla="*/ 97 h 537"/>
                <a:gd name="T82" fmla="*/ 230 w 236"/>
                <a:gd name="T83" fmla="*/ 98 h 537"/>
                <a:gd name="T84" fmla="*/ 230 w 236"/>
                <a:gd name="T85" fmla="*/ 98 h 537"/>
                <a:gd name="T86" fmla="*/ 218 w 236"/>
                <a:gd name="T87" fmla="*/ 125 h 537"/>
                <a:gd name="T88" fmla="*/ 218 w 236"/>
                <a:gd name="T89" fmla="*/ 125 h 537"/>
                <a:gd name="T90" fmla="*/ 215 w 236"/>
                <a:gd name="T91" fmla="*/ 159 h 537"/>
                <a:gd name="T92" fmla="*/ 215 w 236"/>
                <a:gd name="T93" fmla="*/ 159 h 537"/>
                <a:gd name="T94" fmla="*/ 224 w 236"/>
                <a:gd name="T95" fmla="*/ 352 h 537"/>
                <a:gd name="T96" fmla="*/ 224 w 236"/>
                <a:gd name="T97" fmla="*/ 352 h 537"/>
                <a:gd name="T98" fmla="*/ 215 w 236"/>
                <a:gd name="T99" fmla="*/ 448 h 537"/>
                <a:gd name="T100" fmla="*/ 215 w 236"/>
                <a:gd name="T101" fmla="*/ 448 h 537"/>
                <a:gd name="T102" fmla="*/ 176 w 236"/>
                <a:gd name="T103" fmla="*/ 519 h 537"/>
                <a:gd name="T104" fmla="*/ 176 w 236"/>
                <a:gd name="T105" fmla="*/ 519 h 537"/>
                <a:gd name="T106" fmla="*/ 124 w 236"/>
                <a:gd name="T107" fmla="*/ 537 h 537"/>
                <a:gd name="T108" fmla="*/ 124 w 236"/>
                <a:gd name="T109" fmla="*/ 537 h 537"/>
                <a:gd name="T110" fmla="*/ 123 w 236"/>
                <a:gd name="T111" fmla="*/ 537 h 537"/>
                <a:gd name="T112" fmla="*/ 124 w 236"/>
                <a:gd name="T113" fmla="*/ 9 h 537"/>
                <a:gd name="T114" fmla="*/ 124 w 236"/>
                <a:gd name="T115" fmla="*/ 9 h 537"/>
                <a:gd name="T116" fmla="*/ 124 w 236"/>
                <a:gd name="T117" fmla="*/ 9 h 537"/>
                <a:gd name="T118" fmla="*/ 124 w 236"/>
                <a:gd name="T119" fmla="*/ 9 h 537"/>
                <a:gd name="T120" fmla="*/ 124 w 236"/>
                <a:gd name="T121" fmla="*/ 9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" h="537">
                  <a:moveTo>
                    <a:pt x="123" y="537"/>
                  </a:moveTo>
                  <a:cubicBezTo>
                    <a:pt x="84" y="537"/>
                    <a:pt x="53" y="525"/>
                    <a:pt x="31" y="503"/>
                  </a:cubicBezTo>
                  <a:cubicBezTo>
                    <a:pt x="31" y="503"/>
                    <a:pt x="31" y="503"/>
                    <a:pt x="31" y="503"/>
                  </a:cubicBezTo>
                  <a:cubicBezTo>
                    <a:pt x="10" y="481"/>
                    <a:pt x="0" y="451"/>
                    <a:pt x="0" y="418"/>
                  </a:cubicBezTo>
                  <a:cubicBezTo>
                    <a:pt x="0" y="418"/>
                    <a:pt x="0" y="418"/>
                    <a:pt x="0" y="418"/>
                  </a:cubicBezTo>
                  <a:cubicBezTo>
                    <a:pt x="0" y="366"/>
                    <a:pt x="24" y="306"/>
                    <a:pt x="68" y="250"/>
                  </a:cubicBezTo>
                  <a:cubicBezTo>
                    <a:pt x="68" y="250"/>
                    <a:pt x="68" y="250"/>
                    <a:pt x="68" y="250"/>
                  </a:cubicBezTo>
                  <a:cubicBezTo>
                    <a:pt x="109" y="197"/>
                    <a:pt x="129" y="116"/>
                    <a:pt x="129" y="57"/>
                  </a:cubicBezTo>
                  <a:cubicBezTo>
                    <a:pt x="129" y="57"/>
                    <a:pt x="129" y="57"/>
                    <a:pt x="129" y="57"/>
                  </a:cubicBezTo>
                  <a:cubicBezTo>
                    <a:pt x="129" y="38"/>
                    <a:pt x="127" y="21"/>
                    <a:pt x="124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61" y="16"/>
                    <a:pt x="163" y="35"/>
                    <a:pt x="163" y="57"/>
                  </a:cubicBezTo>
                  <a:cubicBezTo>
                    <a:pt x="163" y="57"/>
                    <a:pt x="163" y="57"/>
                    <a:pt x="163" y="57"/>
                  </a:cubicBezTo>
                  <a:cubicBezTo>
                    <a:pt x="163" y="123"/>
                    <a:pt x="142" y="209"/>
                    <a:pt x="95" y="270"/>
                  </a:cubicBezTo>
                  <a:cubicBezTo>
                    <a:pt x="95" y="270"/>
                    <a:pt x="95" y="270"/>
                    <a:pt x="95" y="270"/>
                  </a:cubicBezTo>
                  <a:cubicBezTo>
                    <a:pt x="54" y="322"/>
                    <a:pt x="34" y="377"/>
                    <a:pt x="34" y="418"/>
                  </a:cubicBezTo>
                  <a:cubicBezTo>
                    <a:pt x="34" y="418"/>
                    <a:pt x="34" y="418"/>
                    <a:pt x="34" y="418"/>
                  </a:cubicBezTo>
                  <a:cubicBezTo>
                    <a:pt x="34" y="445"/>
                    <a:pt x="42" y="465"/>
                    <a:pt x="56" y="479"/>
                  </a:cubicBezTo>
                  <a:cubicBezTo>
                    <a:pt x="56" y="479"/>
                    <a:pt x="56" y="479"/>
                    <a:pt x="56" y="479"/>
                  </a:cubicBezTo>
                  <a:cubicBezTo>
                    <a:pt x="69" y="494"/>
                    <a:pt x="91" y="503"/>
                    <a:pt x="123" y="503"/>
                  </a:cubicBezTo>
                  <a:cubicBezTo>
                    <a:pt x="123" y="503"/>
                    <a:pt x="123" y="503"/>
                    <a:pt x="123" y="503"/>
                  </a:cubicBezTo>
                  <a:cubicBezTo>
                    <a:pt x="137" y="503"/>
                    <a:pt x="147" y="499"/>
                    <a:pt x="155" y="493"/>
                  </a:cubicBezTo>
                  <a:cubicBezTo>
                    <a:pt x="155" y="493"/>
                    <a:pt x="155" y="493"/>
                    <a:pt x="155" y="493"/>
                  </a:cubicBezTo>
                  <a:cubicBezTo>
                    <a:pt x="163" y="487"/>
                    <a:pt x="170" y="477"/>
                    <a:pt x="175" y="463"/>
                  </a:cubicBezTo>
                  <a:cubicBezTo>
                    <a:pt x="175" y="463"/>
                    <a:pt x="175" y="463"/>
                    <a:pt x="175" y="463"/>
                  </a:cubicBezTo>
                  <a:cubicBezTo>
                    <a:pt x="186" y="436"/>
                    <a:pt x="190" y="396"/>
                    <a:pt x="190" y="352"/>
                  </a:cubicBezTo>
                  <a:cubicBezTo>
                    <a:pt x="190" y="352"/>
                    <a:pt x="190" y="352"/>
                    <a:pt x="190" y="352"/>
                  </a:cubicBezTo>
                  <a:cubicBezTo>
                    <a:pt x="190" y="285"/>
                    <a:pt x="181" y="210"/>
                    <a:pt x="181" y="159"/>
                  </a:cubicBezTo>
                  <a:cubicBezTo>
                    <a:pt x="181" y="159"/>
                    <a:pt x="181" y="159"/>
                    <a:pt x="181" y="159"/>
                  </a:cubicBezTo>
                  <a:cubicBezTo>
                    <a:pt x="181" y="142"/>
                    <a:pt x="182" y="127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90" y="100"/>
                    <a:pt x="194" y="90"/>
                    <a:pt x="200" y="8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5" y="74"/>
                    <a:pt x="213" y="67"/>
                    <a:pt x="221" y="65"/>
                  </a:cubicBezTo>
                  <a:cubicBezTo>
                    <a:pt x="221" y="65"/>
                    <a:pt x="221" y="65"/>
                    <a:pt x="221" y="65"/>
                  </a:cubicBezTo>
                  <a:cubicBezTo>
                    <a:pt x="227" y="63"/>
                    <a:pt x="232" y="63"/>
                    <a:pt x="236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6" y="97"/>
                    <a:pt x="236" y="97"/>
                    <a:pt x="236" y="97"/>
                  </a:cubicBezTo>
                  <a:cubicBezTo>
                    <a:pt x="233" y="97"/>
                    <a:pt x="232" y="97"/>
                    <a:pt x="231" y="97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31" y="98"/>
                    <a:pt x="231" y="97"/>
                    <a:pt x="230" y="98"/>
                  </a:cubicBezTo>
                  <a:cubicBezTo>
                    <a:pt x="230" y="98"/>
                    <a:pt x="230" y="98"/>
                    <a:pt x="230" y="98"/>
                  </a:cubicBezTo>
                  <a:cubicBezTo>
                    <a:pt x="228" y="100"/>
                    <a:pt x="223" y="108"/>
                    <a:pt x="218" y="125"/>
                  </a:cubicBezTo>
                  <a:cubicBezTo>
                    <a:pt x="218" y="125"/>
                    <a:pt x="218" y="125"/>
                    <a:pt x="218" y="125"/>
                  </a:cubicBezTo>
                  <a:cubicBezTo>
                    <a:pt x="216" y="131"/>
                    <a:pt x="214" y="143"/>
                    <a:pt x="215" y="159"/>
                  </a:cubicBezTo>
                  <a:cubicBezTo>
                    <a:pt x="215" y="159"/>
                    <a:pt x="215" y="159"/>
                    <a:pt x="215" y="159"/>
                  </a:cubicBezTo>
                  <a:cubicBezTo>
                    <a:pt x="214" y="206"/>
                    <a:pt x="224" y="282"/>
                    <a:pt x="224" y="352"/>
                  </a:cubicBezTo>
                  <a:cubicBezTo>
                    <a:pt x="224" y="352"/>
                    <a:pt x="224" y="352"/>
                    <a:pt x="224" y="352"/>
                  </a:cubicBezTo>
                  <a:cubicBezTo>
                    <a:pt x="224" y="386"/>
                    <a:pt x="222" y="419"/>
                    <a:pt x="215" y="448"/>
                  </a:cubicBezTo>
                  <a:cubicBezTo>
                    <a:pt x="215" y="448"/>
                    <a:pt x="215" y="448"/>
                    <a:pt x="215" y="448"/>
                  </a:cubicBezTo>
                  <a:cubicBezTo>
                    <a:pt x="208" y="477"/>
                    <a:pt x="197" y="503"/>
                    <a:pt x="176" y="519"/>
                  </a:cubicBezTo>
                  <a:cubicBezTo>
                    <a:pt x="176" y="519"/>
                    <a:pt x="176" y="519"/>
                    <a:pt x="176" y="519"/>
                  </a:cubicBezTo>
                  <a:cubicBezTo>
                    <a:pt x="162" y="531"/>
                    <a:pt x="144" y="537"/>
                    <a:pt x="124" y="537"/>
                  </a:cubicBezTo>
                  <a:cubicBezTo>
                    <a:pt x="124" y="537"/>
                    <a:pt x="124" y="537"/>
                    <a:pt x="124" y="537"/>
                  </a:cubicBezTo>
                  <a:cubicBezTo>
                    <a:pt x="124" y="537"/>
                    <a:pt x="124" y="537"/>
                    <a:pt x="123" y="537"/>
                  </a:cubicBezTo>
                  <a:close/>
                  <a:moveTo>
                    <a:pt x="124" y="9"/>
                  </a:moveTo>
                  <a:cubicBezTo>
                    <a:pt x="124" y="9"/>
                    <a:pt x="124" y="9"/>
                    <a:pt x="124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9"/>
                    <a:pt x="124" y="9"/>
                    <a:pt x="124" y="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054262" y="3420040"/>
              <a:ext cx="1231737" cy="66110"/>
            </a:xfrm>
            <a:custGeom>
              <a:avLst/>
              <a:gdLst>
                <a:gd name="T0" fmla="*/ 501 w 501"/>
                <a:gd name="T1" fmla="*/ 27 h 27"/>
                <a:gd name="T2" fmla="*/ 501 w 501"/>
                <a:gd name="T3" fmla="*/ 22 h 27"/>
                <a:gd name="T4" fmla="*/ 478 w 501"/>
                <a:gd name="T5" fmla="*/ 0 h 27"/>
                <a:gd name="T6" fmla="*/ 23 w 501"/>
                <a:gd name="T7" fmla="*/ 0 h 27"/>
                <a:gd name="T8" fmla="*/ 0 w 501"/>
                <a:gd name="T9" fmla="*/ 22 h 27"/>
                <a:gd name="T10" fmla="*/ 0 w 501"/>
                <a:gd name="T11" fmla="*/ 27 h 27"/>
                <a:gd name="T12" fmla="*/ 501 w 501"/>
                <a:gd name="T1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1" h="27">
                  <a:moveTo>
                    <a:pt x="501" y="27"/>
                  </a:moveTo>
                  <a:cubicBezTo>
                    <a:pt x="501" y="22"/>
                    <a:pt x="501" y="22"/>
                    <a:pt x="501" y="22"/>
                  </a:cubicBezTo>
                  <a:cubicBezTo>
                    <a:pt x="501" y="10"/>
                    <a:pt x="491" y="0"/>
                    <a:pt x="47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27"/>
                    <a:pt x="0" y="27"/>
                    <a:pt x="0" y="27"/>
                  </a:cubicBezTo>
                  <a:lnTo>
                    <a:pt x="501" y="2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092537" y="1075759"/>
              <a:ext cx="1155188" cy="942940"/>
            </a:xfrm>
            <a:custGeom>
              <a:avLst/>
              <a:gdLst>
                <a:gd name="T0" fmla="*/ 471 w 471"/>
                <a:gd name="T1" fmla="*/ 384 h 384"/>
                <a:gd name="T2" fmla="*/ 471 w 471"/>
                <a:gd name="T3" fmla="*/ 23 h 384"/>
                <a:gd name="T4" fmla="*/ 448 w 471"/>
                <a:gd name="T5" fmla="*/ 0 h 384"/>
                <a:gd name="T6" fmla="*/ 23 w 471"/>
                <a:gd name="T7" fmla="*/ 0 h 384"/>
                <a:gd name="T8" fmla="*/ 0 w 471"/>
                <a:gd name="T9" fmla="*/ 23 h 384"/>
                <a:gd name="T10" fmla="*/ 0 w 471"/>
                <a:gd name="T11" fmla="*/ 384 h 384"/>
                <a:gd name="T12" fmla="*/ 471 w 471"/>
                <a:gd name="T13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384">
                  <a:moveTo>
                    <a:pt x="471" y="384"/>
                  </a:moveTo>
                  <a:cubicBezTo>
                    <a:pt x="471" y="23"/>
                    <a:pt x="471" y="23"/>
                    <a:pt x="471" y="23"/>
                  </a:cubicBezTo>
                  <a:cubicBezTo>
                    <a:pt x="471" y="10"/>
                    <a:pt x="461" y="0"/>
                    <a:pt x="44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84"/>
                    <a:pt x="0" y="384"/>
                    <a:pt x="0" y="384"/>
                  </a:cubicBezTo>
                  <a:lnTo>
                    <a:pt x="471" y="3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179523" y="1164485"/>
              <a:ext cx="981214" cy="720253"/>
            </a:xfrm>
            <a:custGeom>
              <a:avLst/>
              <a:gdLst>
                <a:gd name="T0" fmla="*/ 399 w 399"/>
                <a:gd name="T1" fmla="*/ 271 h 293"/>
                <a:gd name="T2" fmla="*/ 376 w 399"/>
                <a:gd name="T3" fmla="*/ 293 h 293"/>
                <a:gd name="T4" fmla="*/ 23 w 399"/>
                <a:gd name="T5" fmla="*/ 293 h 293"/>
                <a:gd name="T6" fmla="*/ 0 w 399"/>
                <a:gd name="T7" fmla="*/ 271 h 293"/>
                <a:gd name="T8" fmla="*/ 0 w 399"/>
                <a:gd name="T9" fmla="*/ 23 h 293"/>
                <a:gd name="T10" fmla="*/ 23 w 399"/>
                <a:gd name="T11" fmla="*/ 0 h 293"/>
                <a:gd name="T12" fmla="*/ 376 w 399"/>
                <a:gd name="T13" fmla="*/ 0 h 293"/>
                <a:gd name="T14" fmla="*/ 399 w 399"/>
                <a:gd name="T15" fmla="*/ 23 h 293"/>
                <a:gd name="T16" fmla="*/ 399 w 399"/>
                <a:gd name="T17" fmla="*/ 27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9" h="293">
                  <a:moveTo>
                    <a:pt x="399" y="271"/>
                  </a:moveTo>
                  <a:cubicBezTo>
                    <a:pt x="399" y="283"/>
                    <a:pt x="389" y="293"/>
                    <a:pt x="376" y="293"/>
                  </a:cubicBezTo>
                  <a:cubicBezTo>
                    <a:pt x="23" y="293"/>
                    <a:pt x="23" y="293"/>
                    <a:pt x="23" y="293"/>
                  </a:cubicBezTo>
                  <a:cubicBezTo>
                    <a:pt x="10" y="293"/>
                    <a:pt x="0" y="283"/>
                    <a:pt x="0" y="27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89" y="0"/>
                    <a:pt x="399" y="10"/>
                    <a:pt x="399" y="23"/>
                  </a:cubicBezTo>
                  <a:lnTo>
                    <a:pt x="399" y="2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092537" y="3293039"/>
              <a:ext cx="1155188" cy="100905"/>
            </a:xfrm>
            <a:custGeom>
              <a:avLst/>
              <a:gdLst>
                <a:gd name="T0" fmla="*/ 0 w 471"/>
                <a:gd name="T1" fmla="*/ 0 h 41"/>
                <a:gd name="T2" fmla="*/ 0 w 471"/>
                <a:gd name="T3" fmla="*/ 18 h 41"/>
                <a:gd name="T4" fmla="*/ 23 w 471"/>
                <a:gd name="T5" fmla="*/ 41 h 41"/>
                <a:gd name="T6" fmla="*/ 448 w 471"/>
                <a:gd name="T7" fmla="*/ 41 h 41"/>
                <a:gd name="T8" fmla="*/ 471 w 471"/>
                <a:gd name="T9" fmla="*/ 18 h 41"/>
                <a:gd name="T10" fmla="*/ 471 w 471"/>
                <a:gd name="T11" fmla="*/ 0 h 41"/>
                <a:gd name="T12" fmla="*/ 0 w 471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1" h="4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30"/>
                    <a:pt x="10" y="41"/>
                    <a:pt x="23" y="41"/>
                  </a:cubicBezTo>
                  <a:cubicBezTo>
                    <a:pt x="448" y="41"/>
                    <a:pt x="448" y="41"/>
                    <a:pt x="448" y="41"/>
                  </a:cubicBezTo>
                  <a:cubicBezTo>
                    <a:pt x="461" y="41"/>
                    <a:pt x="471" y="30"/>
                    <a:pt x="471" y="18"/>
                  </a:cubicBezTo>
                  <a:cubicBezTo>
                    <a:pt x="471" y="0"/>
                    <a:pt x="471" y="0"/>
                    <a:pt x="4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092537" y="1984201"/>
              <a:ext cx="1155188" cy="1308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3327560" y="2905453"/>
            <a:ext cx="616137" cy="134352"/>
            <a:chOff x="3308163" y="3069368"/>
            <a:chExt cx="1655167" cy="360917"/>
          </a:xfrm>
        </p:grpSpPr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3308163" y="3069368"/>
              <a:ext cx="260537" cy="359632"/>
            </a:xfrm>
            <a:custGeom>
              <a:avLst/>
              <a:gdLst>
                <a:gd name="T0" fmla="*/ 8 w 594"/>
                <a:gd name="T1" fmla="*/ 547 h 804"/>
                <a:gd name="T2" fmla="*/ 273 w 594"/>
                <a:gd name="T3" fmla="*/ 794 h 804"/>
                <a:gd name="T4" fmla="*/ 582 w 594"/>
                <a:gd name="T5" fmla="*/ 563 h 804"/>
                <a:gd name="T6" fmla="*/ 282 w 594"/>
                <a:gd name="T7" fmla="*/ 0 h 804"/>
                <a:gd name="T8" fmla="*/ 8 w 594"/>
                <a:gd name="T9" fmla="*/ 547 h 804"/>
                <a:gd name="connsiteX0" fmla="*/ 7 w 9677"/>
                <a:gd name="connsiteY0" fmla="*/ 6803 h 9883"/>
                <a:gd name="connsiteX1" fmla="*/ 4468 w 9677"/>
                <a:gd name="connsiteY1" fmla="*/ 9876 h 9883"/>
                <a:gd name="connsiteX2" fmla="*/ 9670 w 9677"/>
                <a:gd name="connsiteY2" fmla="*/ 7002 h 9883"/>
                <a:gd name="connsiteX3" fmla="*/ 4619 w 9677"/>
                <a:gd name="connsiteY3" fmla="*/ 0 h 9883"/>
                <a:gd name="connsiteX4" fmla="*/ 7 w 9677"/>
                <a:gd name="connsiteY4" fmla="*/ 6803 h 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" h="9883">
                  <a:moveTo>
                    <a:pt x="7" y="6803"/>
                  </a:moveTo>
                  <a:cubicBezTo>
                    <a:pt x="-128" y="8383"/>
                    <a:pt x="1741" y="9764"/>
                    <a:pt x="4468" y="9876"/>
                  </a:cubicBezTo>
                  <a:cubicBezTo>
                    <a:pt x="7195" y="10000"/>
                    <a:pt x="9535" y="8582"/>
                    <a:pt x="9670" y="7002"/>
                  </a:cubicBezTo>
                  <a:cubicBezTo>
                    <a:pt x="9872" y="4502"/>
                    <a:pt x="5810" y="4940"/>
                    <a:pt x="4619" y="0"/>
                  </a:cubicBezTo>
                  <a:cubicBezTo>
                    <a:pt x="4367" y="3085"/>
                    <a:pt x="125" y="5224"/>
                    <a:pt x="7" y="6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658501" y="3069368"/>
              <a:ext cx="260537" cy="359632"/>
            </a:xfrm>
            <a:custGeom>
              <a:avLst/>
              <a:gdLst>
                <a:gd name="T0" fmla="*/ 8 w 594"/>
                <a:gd name="T1" fmla="*/ 547 h 804"/>
                <a:gd name="T2" fmla="*/ 273 w 594"/>
                <a:gd name="T3" fmla="*/ 794 h 804"/>
                <a:gd name="T4" fmla="*/ 582 w 594"/>
                <a:gd name="T5" fmla="*/ 563 h 804"/>
                <a:gd name="T6" fmla="*/ 282 w 594"/>
                <a:gd name="T7" fmla="*/ 0 h 804"/>
                <a:gd name="T8" fmla="*/ 8 w 594"/>
                <a:gd name="T9" fmla="*/ 547 h 804"/>
                <a:gd name="connsiteX0" fmla="*/ 7 w 9677"/>
                <a:gd name="connsiteY0" fmla="*/ 6803 h 9883"/>
                <a:gd name="connsiteX1" fmla="*/ 4468 w 9677"/>
                <a:gd name="connsiteY1" fmla="*/ 9876 h 9883"/>
                <a:gd name="connsiteX2" fmla="*/ 9670 w 9677"/>
                <a:gd name="connsiteY2" fmla="*/ 7002 h 9883"/>
                <a:gd name="connsiteX3" fmla="*/ 4619 w 9677"/>
                <a:gd name="connsiteY3" fmla="*/ 0 h 9883"/>
                <a:gd name="connsiteX4" fmla="*/ 7 w 9677"/>
                <a:gd name="connsiteY4" fmla="*/ 6803 h 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" h="9883">
                  <a:moveTo>
                    <a:pt x="7" y="6803"/>
                  </a:moveTo>
                  <a:cubicBezTo>
                    <a:pt x="-128" y="8383"/>
                    <a:pt x="1741" y="9764"/>
                    <a:pt x="4468" y="9876"/>
                  </a:cubicBezTo>
                  <a:cubicBezTo>
                    <a:pt x="7195" y="10000"/>
                    <a:pt x="9535" y="8582"/>
                    <a:pt x="9670" y="7002"/>
                  </a:cubicBezTo>
                  <a:cubicBezTo>
                    <a:pt x="9872" y="4502"/>
                    <a:pt x="5810" y="4940"/>
                    <a:pt x="4619" y="0"/>
                  </a:cubicBezTo>
                  <a:cubicBezTo>
                    <a:pt x="4367" y="3085"/>
                    <a:pt x="125" y="5224"/>
                    <a:pt x="7" y="6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00841" y="3069368"/>
              <a:ext cx="260537" cy="359632"/>
            </a:xfrm>
            <a:custGeom>
              <a:avLst/>
              <a:gdLst>
                <a:gd name="T0" fmla="*/ 8 w 594"/>
                <a:gd name="T1" fmla="*/ 547 h 804"/>
                <a:gd name="T2" fmla="*/ 273 w 594"/>
                <a:gd name="T3" fmla="*/ 794 h 804"/>
                <a:gd name="T4" fmla="*/ 582 w 594"/>
                <a:gd name="T5" fmla="*/ 563 h 804"/>
                <a:gd name="T6" fmla="*/ 282 w 594"/>
                <a:gd name="T7" fmla="*/ 0 h 804"/>
                <a:gd name="T8" fmla="*/ 8 w 594"/>
                <a:gd name="T9" fmla="*/ 547 h 804"/>
                <a:gd name="connsiteX0" fmla="*/ 7 w 9677"/>
                <a:gd name="connsiteY0" fmla="*/ 6803 h 9883"/>
                <a:gd name="connsiteX1" fmla="*/ 4468 w 9677"/>
                <a:gd name="connsiteY1" fmla="*/ 9876 h 9883"/>
                <a:gd name="connsiteX2" fmla="*/ 9670 w 9677"/>
                <a:gd name="connsiteY2" fmla="*/ 7002 h 9883"/>
                <a:gd name="connsiteX3" fmla="*/ 4619 w 9677"/>
                <a:gd name="connsiteY3" fmla="*/ 0 h 9883"/>
                <a:gd name="connsiteX4" fmla="*/ 7 w 9677"/>
                <a:gd name="connsiteY4" fmla="*/ 6803 h 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" h="9883">
                  <a:moveTo>
                    <a:pt x="7" y="6803"/>
                  </a:moveTo>
                  <a:cubicBezTo>
                    <a:pt x="-128" y="8383"/>
                    <a:pt x="1741" y="9764"/>
                    <a:pt x="4468" y="9876"/>
                  </a:cubicBezTo>
                  <a:cubicBezTo>
                    <a:pt x="7195" y="10000"/>
                    <a:pt x="9535" y="8582"/>
                    <a:pt x="9670" y="7002"/>
                  </a:cubicBezTo>
                  <a:cubicBezTo>
                    <a:pt x="9872" y="4502"/>
                    <a:pt x="5810" y="4940"/>
                    <a:pt x="4619" y="0"/>
                  </a:cubicBezTo>
                  <a:cubicBezTo>
                    <a:pt x="4367" y="3085"/>
                    <a:pt x="125" y="5224"/>
                    <a:pt x="7" y="68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352455" y="3070653"/>
              <a:ext cx="260537" cy="359632"/>
            </a:xfrm>
            <a:custGeom>
              <a:avLst/>
              <a:gdLst>
                <a:gd name="T0" fmla="*/ 8 w 594"/>
                <a:gd name="T1" fmla="*/ 547 h 804"/>
                <a:gd name="T2" fmla="*/ 273 w 594"/>
                <a:gd name="T3" fmla="*/ 794 h 804"/>
                <a:gd name="T4" fmla="*/ 582 w 594"/>
                <a:gd name="T5" fmla="*/ 563 h 804"/>
                <a:gd name="T6" fmla="*/ 282 w 594"/>
                <a:gd name="T7" fmla="*/ 0 h 804"/>
                <a:gd name="T8" fmla="*/ 8 w 594"/>
                <a:gd name="T9" fmla="*/ 547 h 804"/>
                <a:gd name="connsiteX0" fmla="*/ 7 w 9677"/>
                <a:gd name="connsiteY0" fmla="*/ 6803 h 9883"/>
                <a:gd name="connsiteX1" fmla="*/ 4468 w 9677"/>
                <a:gd name="connsiteY1" fmla="*/ 9876 h 9883"/>
                <a:gd name="connsiteX2" fmla="*/ 9670 w 9677"/>
                <a:gd name="connsiteY2" fmla="*/ 7002 h 9883"/>
                <a:gd name="connsiteX3" fmla="*/ 4619 w 9677"/>
                <a:gd name="connsiteY3" fmla="*/ 0 h 9883"/>
                <a:gd name="connsiteX4" fmla="*/ 7 w 9677"/>
                <a:gd name="connsiteY4" fmla="*/ 6803 h 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" h="9883">
                  <a:moveTo>
                    <a:pt x="7" y="6803"/>
                  </a:moveTo>
                  <a:cubicBezTo>
                    <a:pt x="-128" y="8383"/>
                    <a:pt x="1741" y="9764"/>
                    <a:pt x="4468" y="9876"/>
                  </a:cubicBezTo>
                  <a:cubicBezTo>
                    <a:pt x="7195" y="10000"/>
                    <a:pt x="9535" y="8582"/>
                    <a:pt x="9670" y="7002"/>
                  </a:cubicBezTo>
                  <a:cubicBezTo>
                    <a:pt x="9872" y="4502"/>
                    <a:pt x="5810" y="4940"/>
                    <a:pt x="4619" y="0"/>
                  </a:cubicBezTo>
                  <a:cubicBezTo>
                    <a:pt x="4367" y="3085"/>
                    <a:pt x="125" y="5224"/>
                    <a:pt x="7" y="68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702793" y="3069368"/>
              <a:ext cx="260537" cy="359632"/>
            </a:xfrm>
            <a:custGeom>
              <a:avLst/>
              <a:gdLst>
                <a:gd name="T0" fmla="*/ 8 w 594"/>
                <a:gd name="T1" fmla="*/ 547 h 804"/>
                <a:gd name="T2" fmla="*/ 273 w 594"/>
                <a:gd name="T3" fmla="*/ 794 h 804"/>
                <a:gd name="T4" fmla="*/ 582 w 594"/>
                <a:gd name="T5" fmla="*/ 563 h 804"/>
                <a:gd name="T6" fmla="*/ 282 w 594"/>
                <a:gd name="T7" fmla="*/ 0 h 804"/>
                <a:gd name="T8" fmla="*/ 8 w 594"/>
                <a:gd name="T9" fmla="*/ 547 h 804"/>
                <a:gd name="connsiteX0" fmla="*/ 7 w 9677"/>
                <a:gd name="connsiteY0" fmla="*/ 6803 h 9883"/>
                <a:gd name="connsiteX1" fmla="*/ 4468 w 9677"/>
                <a:gd name="connsiteY1" fmla="*/ 9876 h 9883"/>
                <a:gd name="connsiteX2" fmla="*/ 9670 w 9677"/>
                <a:gd name="connsiteY2" fmla="*/ 7002 h 9883"/>
                <a:gd name="connsiteX3" fmla="*/ 4619 w 9677"/>
                <a:gd name="connsiteY3" fmla="*/ 0 h 9883"/>
                <a:gd name="connsiteX4" fmla="*/ 7 w 9677"/>
                <a:gd name="connsiteY4" fmla="*/ 6803 h 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" h="9883">
                  <a:moveTo>
                    <a:pt x="7" y="6803"/>
                  </a:moveTo>
                  <a:cubicBezTo>
                    <a:pt x="-128" y="8383"/>
                    <a:pt x="1741" y="9764"/>
                    <a:pt x="4468" y="9876"/>
                  </a:cubicBezTo>
                  <a:cubicBezTo>
                    <a:pt x="7195" y="10000"/>
                    <a:pt x="9535" y="8582"/>
                    <a:pt x="9670" y="7002"/>
                  </a:cubicBezTo>
                  <a:cubicBezTo>
                    <a:pt x="9872" y="4502"/>
                    <a:pt x="5810" y="4940"/>
                    <a:pt x="4619" y="0"/>
                  </a:cubicBezTo>
                  <a:cubicBezTo>
                    <a:pt x="4367" y="3085"/>
                    <a:pt x="125" y="5224"/>
                    <a:pt x="7" y="68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329130" y="3676567"/>
            <a:ext cx="2597760" cy="8141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AU" dirty="0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3327560" y="3997286"/>
            <a:ext cx="616137" cy="134352"/>
            <a:chOff x="3308163" y="3069368"/>
            <a:chExt cx="1655167" cy="360917"/>
          </a:xfrm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308163" y="3069368"/>
              <a:ext cx="260537" cy="359632"/>
            </a:xfrm>
            <a:custGeom>
              <a:avLst/>
              <a:gdLst>
                <a:gd name="T0" fmla="*/ 8 w 594"/>
                <a:gd name="T1" fmla="*/ 547 h 804"/>
                <a:gd name="T2" fmla="*/ 273 w 594"/>
                <a:gd name="T3" fmla="*/ 794 h 804"/>
                <a:gd name="T4" fmla="*/ 582 w 594"/>
                <a:gd name="T5" fmla="*/ 563 h 804"/>
                <a:gd name="T6" fmla="*/ 282 w 594"/>
                <a:gd name="T7" fmla="*/ 0 h 804"/>
                <a:gd name="T8" fmla="*/ 8 w 594"/>
                <a:gd name="T9" fmla="*/ 547 h 804"/>
                <a:gd name="connsiteX0" fmla="*/ 7 w 9677"/>
                <a:gd name="connsiteY0" fmla="*/ 6803 h 9883"/>
                <a:gd name="connsiteX1" fmla="*/ 4468 w 9677"/>
                <a:gd name="connsiteY1" fmla="*/ 9876 h 9883"/>
                <a:gd name="connsiteX2" fmla="*/ 9670 w 9677"/>
                <a:gd name="connsiteY2" fmla="*/ 7002 h 9883"/>
                <a:gd name="connsiteX3" fmla="*/ 4619 w 9677"/>
                <a:gd name="connsiteY3" fmla="*/ 0 h 9883"/>
                <a:gd name="connsiteX4" fmla="*/ 7 w 9677"/>
                <a:gd name="connsiteY4" fmla="*/ 6803 h 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" h="9883">
                  <a:moveTo>
                    <a:pt x="7" y="6803"/>
                  </a:moveTo>
                  <a:cubicBezTo>
                    <a:pt x="-128" y="8383"/>
                    <a:pt x="1741" y="9764"/>
                    <a:pt x="4468" y="9876"/>
                  </a:cubicBezTo>
                  <a:cubicBezTo>
                    <a:pt x="7195" y="10000"/>
                    <a:pt x="9535" y="8582"/>
                    <a:pt x="9670" y="7002"/>
                  </a:cubicBezTo>
                  <a:cubicBezTo>
                    <a:pt x="9872" y="4502"/>
                    <a:pt x="5810" y="4940"/>
                    <a:pt x="4619" y="0"/>
                  </a:cubicBezTo>
                  <a:cubicBezTo>
                    <a:pt x="4367" y="3085"/>
                    <a:pt x="125" y="5224"/>
                    <a:pt x="7" y="6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658501" y="3069368"/>
              <a:ext cx="260537" cy="359632"/>
            </a:xfrm>
            <a:custGeom>
              <a:avLst/>
              <a:gdLst>
                <a:gd name="T0" fmla="*/ 8 w 594"/>
                <a:gd name="T1" fmla="*/ 547 h 804"/>
                <a:gd name="T2" fmla="*/ 273 w 594"/>
                <a:gd name="T3" fmla="*/ 794 h 804"/>
                <a:gd name="T4" fmla="*/ 582 w 594"/>
                <a:gd name="T5" fmla="*/ 563 h 804"/>
                <a:gd name="T6" fmla="*/ 282 w 594"/>
                <a:gd name="T7" fmla="*/ 0 h 804"/>
                <a:gd name="T8" fmla="*/ 8 w 594"/>
                <a:gd name="T9" fmla="*/ 547 h 804"/>
                <a:gd name="connsiteX0" fmla="*/ 7 w 9677"/>
                <a:gd name="connsiteY0" fmla="*/ 6803 h 9883"/>
                <a:gd name="connsiteX1" fmla="*/ 4468 w 9677"/>
                <a:gd name="connsiteY1" fmla="*/ 9876 h 9883"/>
                <a:gd name="connsiteX2" fmla="*/ 9670 w 9677"/>
                <a:gd name="connsiteY2" fmla="*/ 7002 h 9883"/>
                <a:gd name="connsiteX3" fmla="*/ 4619 w 9677"/>
                <a:gd name="connsiteY3" fmla="*/ 0 h 9883"/>
                <a:gd name="connsiteX4" fmla="*/ 7 w 9677"/>
                <a:gd name="connsiteY4" fmla="*/ 6803 h 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" h="9883">
                  <a:moveTo>
                    <a:pt x="7" y="6803"/>
                  </a:moveTo>
                  <a:cubicBezTo>
                    <a:pt x="-128" y="8383"/>
                    <a:pt x="1741" y="9764"/>
                    <a:pt x="4468" y="9876"/>
                  </a:cubicBezTo>
                  <a:cubicBezTo>
                    <a:pt x="7195" y="10000"/>
                    <a:pt x="9535" y="8582"/>
                    <a:pt x="9670" y="7002"/>
                  </a:cubicBezTo>
                  <a:cubicBezTo>
                    <a:pt x="9872" y="4502"/>
                    <a:pt x="5810" y="4940"/>
                    <a:pt x="4619" y="0"/>
                  </a:cubicBezTo>
                  <a:cubicBezTo>
                    <a:pt x="4367" y="3085"/>
                    <a:pt x="125" y="5224"/>
                    <a:pt x="7" y="6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000841" y="3069368"/>
              <a:ext cx="260537" cy="359632"/>
            </a:xfrm>
            <a:custGeom>
              <a:avLst/>
              <a:gdLst>
                <a:gd name="T0" fmla="*/ 8 w 594"/>
                <a:gd name="T1" fmla="*/ 547 h 804"/>
                <a:gd name="T2" fmla="*/ 273 w 594"/>
                <a:gd name="T3" fmla="*/ 794 h 804"/>
                <a:gd name="T4" fmla="*/ 582 w 594"/>
                <a:gd name="T5" fmla="*/ 563 h 804"/>
                <a:gd name="T6" fmla="*/ 282 w 594"/>
                <a:gd name="T7" fmla="*/ 0 h 804"/>
                <a:gd name="T8" fmla="*/ 8 w 594"/>
                <a:gd name="T9" fmla="*/ 547 h 804"/>
                <a:gd name="connsiteX0" fmla="*/ 7 w 9677"/>
                <a:gd name="connsiteY0" fmla="*/ 6803 h 9883"/>
                <a:gd name="connsiteX1" fmla="*/ 4468 w 9677"/>
                <a:gd name="connsiteY1" fmla="*/ 9876 h 9883"/>
                <a:gd name="connsiteX2" fmla="*/ 9670 w 9677"/>
                <a:gd name="connsiteY2" fmla="*/ 7002 h 9883"/>
                <a:gd name="connsiteX3" fmla="*/ 4619 w 9677"/>
                <a:gd name="connsiteY3" fmla="*/ 0 h 9883"/>
                <a:gd name="connsiteX4" fmla="*/ 7 w 9677"/>
                <a:gd name="connsiteY4" fmla="*/ 6803 h 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" h="9883">
                  <a:moveTo>
                    <a:pt x="7" y="6803"/>
                  </a:moveTo>
                  <a:cubicBezTo>
                    <a:pt x="-128" y="8383"/>
                    <a:pt x="1741" y="9764"/>
                    <a:pt x="4468" y="9876"/>
                  </a:cubicBezTo>
                  <a:cubicBezTo>
                    <a:pt x="7195" y="10000"/>
                    <a:pt x="9535" y="8582"/>
                    <a:pt x="9670" y="7002"/>
                  </a:cubicBezTo>
                  <a:cubicBezTo>
                    <a:pt x="9872" y="4502"/>
                    <a:pt x="5810" y="4940"/>
                    <a:pt x="4619" y="0"/>
                  </a:cubicBezTo>
                  <a:cubicBezTo>
                    <a:pt x="4367" y="3085"/>
                    <a:pt x="125" y="5224"/>
                    <a:pt x="7" y="6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352455" y="3070653"/>
              <a:ext cx="260537" cy="359632"/>
            </a:xfrm>
            <a:custGeom>
              <a:avLst/>
              <a:gdLst>
                <a:gd name="T0" fmla="*/ 8 w 594"/>
                <a:gd name="T1" fmla="*/ 547 h 804"/>
                <a:gd name="T2" fmla="*/ 273 w 594"/>
                <a:gd name="T3" fmla="*/ 794 h 804"/>
                <a:gd name="T4" fmla="*/ 582 w 594"/>
                <a:gd name="T5" fmla="*/ 563 h 804"/>
                <a:gd name="T6" fmla="*/ 282 w 594"/>
                <a:gd name="T7" fmla="*/ 0 h 804"/>
                <a:gd name="T8" fmla="*/ 8 w 594"/>
                <a:gd name="T9" fmla="*/ 547 h 804"/>
                <a:gd name="connsiteX0" fmla="*/ 7 w 9677"/>
                <a:gd name="connsiteY0" fmla="*/ 6803 h 9883"/>
                <a:gd name="connsiteX1" fmla="*/ 4468 w 9677"/>
                <a:gd name="connsiteY1" fmla="*/ 9876 h 9883"/>
                <a:gd name="connsiteX2" fmla="*/ 9670 w 9677"/>
                <a:gd name="connsiteY2" fmla="*/ 7002 h 9883"/>
                <a:gd name="connsiteX3" fmla="*/ 4619 w 9677"/>
                <a:gd name="connsiteY3" fmla="*/ 0 h 9883"/>
                <a:gd name="connsiteX4" fmla="*/ 7 w 9677"/>
                <a:gd name="connsiteY4" fmla="*/ 6803 h 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" h="9883">
                  <a:moveTo>
                    <a:pt x="7" y="6803"/>
                  </a:moveTo>
                  <a:cubicBezTo>
                    <a:pt x="-128" y="8383"/>
                    <a:pt x="1741" y="9764"/>
                    <a:pt x="4468" y="9876"/>
                  </a:cubicBezTo>
                  <a:cubicBezTo>
                    <a:pt x="7195" y="10000"/>
                    <a:pt x="9535" y="8582"/>
                    <a:pt x="9670" y="7002"/>
                  </a:cubicBezTo>
                  <a:cubicBezTo>
                    <a:pt x="9872" y="4502"/>
                    <a:pt x="5810" y="4940"/>
                    <a:pt x="4619" y="0"/>
                  </a:cubicBezTo>
                  <a:cubicBezTo>
                    <a:pt x="4367" y="3085"/>
                    <a:pt x="125" y="5224"/>
                    <a:pt x="7" y="68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702793" y="3069368"/>
              <a:ext cx="260537" cy="359632"/>
            </a:xfrm>
            <a:custGeom>
              <a:avLst/>
              <a:gdLst>
                <a:gd name="T0" fmla="*/ 8 w 594"/>
                <a:gd name="T1" fmla="*/ 547 h 804"/>
                <a:gd name="T2" fmla="*/ 273 w 594"/>
                <a:gd name="T3" fmla="*/ 794 h 804"/>
                <a:gd name="T4" fmla="*/ 582 w 594"/>
                <a:gd name="T5" fmla="*/ 563 h 804"/>
                <a:gd name="T6" fmla="*/ 282 w 594"/>
                <a:gd name="T7" fmla="*/ 0 h 804"/>
                <a:gd name="T8" fmla="*/ 8 w 594"/>
                <a:gd name="T9" fmla="*/ 547 h 804"/>
                <a:gd name="connsiteX0" fmla="*/ 7 w 9677"/>
                <a:gd name="connsiteY0" fmla="*/ 6803 h 9883"/>
                <a:gd name="connsiteX1" fmla="*/ 4468 w 9677"/>
                <a:gd name="connsiteY1" fmla="*/ 9876 h 9883"/>
                <a:gd name="connsiteX2" fmla="*/ 9670 w 9677"/>
                <a:gd name="connsiteY2" fmla="*/ 7002 h 9883"/>
                <a:gd name="connsiteX3" fmla="*/ 4619 w 9677"/>
                <a:gd name="connsiteY3" fmla="*/ 0 h 9883"/>
                <a:gd name="connsiteX4" fmla="*/ 7 w 9677"/>
                <a:gd name="connsiteY4" fmla="*/ 6803 h 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" h="9883">
                  <a:moveTo>
                    <a:pt x="7" y="6803"/>
                  </a:moveTo>
                  <a:cubicBezTo>
                    <a:pt x="-128" y="8383"/>
                    <a:pt x="1741" y="9764"/>
                    <a:pt x="4468" y="9876"/>
                  </a:cubicBezTo>
                  <a:cubicBezTo>
                    <a:pt x="7195" y="10000"/>
                    <a:pt x="9535" y="8582"/>
                    <a:pt x="9670" y="7002"/>
                  </a:cubicBezTo>
                  <a:cubicBezTo>
                    <a:pt x="9872" y="4502"/>
                    <a:pt x="5810" y="4940"/>
                    <a:pt x="4619" y="0"/>
                  </a:cubicBezTo>
                  <a:cubicBezTo>
                    <a:pt x="4367" y="3085"/>
                    <a:pt x="125" y="5224"/>
                    <a:pt x="7" y="68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4329130" y="4767780"/>
            <a:ext cx="2597760" cy="814138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latin typeface="+mn-lt"/>
              </a:defRPr>
            </a:lvl1pPr>
          </a:lstStyle>
          <a:p>
            <a:endParaRPr lang="en-AU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3327560" y="5088499"/>
            <a:ext cx="616137" cy="134352"/>
            <a:chOff x="3308163" y="3069368"/>
            <a:chExt cx="1655167" cy="360917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308163" y="3069368"/>
              <a:ext cx="260537" cy="359632"/>
            </a:xfrm>
            <a:custGeom>
              <a:avLst/>
              <a:gdLst>
                <a:gd name="T0" fmla="*/ 8 w 594"/>
                <a:gd name="T1" fmla="*/ 547 h 804"/>
                <a:gd name="T2" fmla="*/ 273 w 594"/>
                <a:gd name="T3" fmla="*/ 794 h 804"/>
                <a:gd name="T4" fmla="*/ 582 w 594"/>
                <a:gd name="T5" fmla="*/ 563 h 804"/>
                <a:gd name="T6" fmla="*/ 282 w 594"/>
                <a:gd name="T7" fmla="*/ 0 h 804"/>
                <a:gd name="T8" fmla="*/ 8 w 594"/>
                <a:gd name="T9" fmla="*/ 547 h 804"/>
                <a:gd name="connsiteX0" fmla="*/ 7 w 9677"/>
                <a:gd name="connsiteY0" fmla="*/ 6803 h 9883"/>
                <a:gd name="connsiteX1" fmla="*/ 4468 w 9677"/>
                <a:gd name="connsiteY1" fmla="*/ 9876 h 9883"/>
                <a:gd name="connsiteX2" fmla="*/ 9670 w 9677"/>
                <a:gd name="connsiteY2" fmla="*/ 7002 h 9883"/>
                <a:gd name="connsiteX3" fmla="*/ 4619 w 9677"/>
                <a:gd name="connsiteY3" fmla="*/ 0 h 9883"/>
                <a:gd name="connsiteX4" fmla="*/ 7 w 9677"/>
                <a:gd name="connsiteY4" fmla="*/ 6803 h 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" h="9883">
                  <a:moveTo>
                    <a:pt x="7" y="6803"/>
                  </a:moveTo>
                  <a:cubicBezTo>
                    <a:pt x="-128" y="8383"/>
                    <a:pt x="1741" y="9764"/>
                    <a:pt x="4468" y="9876"/>
                  </a:cubicBezTo>
                  <a:cubicBezTo>
                    <a:pt x="7195" y="10000"/>
                    <a:pt x="9535" y="8582"/>
                    <a:pt x="9670" y="7002"/>
                  </a:cubicBezTo>
                  <a:cubicBezTo>
                    <a:pt x="9872" y="4502"/>
                    <a:pt x="5810" y="4940"/>
                    <a:pt x="4619" y="0"/>
                  </a:cubicBezTo>
                  <a:cubicBezTo>
                    <a:pt x="4367" y="3085"/>
                    <a:pt x="125" y="5224"/>
                    <a:pt x="7" y="6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3658501" y="3069368"/>
              <a:ext cx="260537" cy="359632"/>
            </a:xfrm>
            <a:custGeom>
              <a:avLst/>
              <a:gdLst>
                <a:gd name="T0" fmla="*/ 8 w 594"/>
                <a:gd name="T1" fmla="*/ 547 h 804"/>
                <a:gd name="T2" fmla="*/ 273 w 594"/>
                <a:gd name="T3" fmla="*/ 794 h 804"/>
                <a:gd name="T4" fmla="*/ 582 w 594"/>
                <a:gd name="T5" fmla="*/ 563 h 804"/>
                <a:gd name="T6" fmla="*/ 282 w 594"/>
                <a:gd name="T7" fmla="*/ 0 h 804"/>
                <a:gd name="T8" fmla="*/ 8 w 594"/>
                <a:gd name="T9" fmla="*/ 547 h 804"/>
                <a:gd name="connsiteX0" fmla="*/ 7 w 9677"/>
                <a:gd name="connsiteY0" fmla="*/ 6803 h 9883"/>
                <a:gd name="connsiteX1" fmla="*/ 4468 w 9677"/>
                <a:gd name="connsiteY1" fmla="*/ 9876 h 9883"/>
                <a:gd name="connsiteX2" fmla="*/ 9670 w 9677"/>
                <a:gd name="connsiteY2" fmla="*/ 7002 h 9883"/>
                <a:gd name="connsiteX3" fmla="*/ 4619 w 9677"/>
                <a:gd name="connsiteY3" fmla="*/ 0 h 9883"/>
                <a:gd name="connsiteX4" fmla="*/ 7 w 9677"/>
                <a:gd name="connsiteY4" fmla="*/ 6803 h 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" h="9883">
                  <a:moveTo>
                    <a:pt x="7" y="6803"/>
                  </a:moveTo>
                  <a:cubicBezTo>
                    <a:pt x="-128" y="8383"/>
                    <a:pt x="1741" y="9764"/>
                    <a:pt x="4468" y="9876"/>
                  </a:cubicBezTo>
                  <a:cubicBezTo>
                    <a:pt x="7195" y="10000"/>
                    <a:pt x="9535" y="8582"/>
                    <a:pt x="9670" y="7002"/>
                  </a:cubicBezTo>
                  <a:cubicBezTo>
                    <a:pt x="9872" y="4502"/>
                    <a:pt x="5810" y="4940"/>
                    <a:pt x="4619" y="0"/>
                  </a:cubicBezTo>
                  <a:cubicBezTo>
                    <a:pt x="4367" y="3085"/>
                    <a:pt x="125" y="5224"/>
                    <a:pt x="7" y="6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000841" y="3069368"/>
              <a:ext cx="260537" cy="359632"/>
            </a:xfrm>
            <a:custGeom>
              <a:avLst/>
              <a:gdLst>
                <a:gd name="T0" fmla="*/ 8 w 594"/>
                <a:gd name="T1" fmla="*/ 547 h 804"/>
                <a:gd name="T2" fmla="*/ 273 w 594"/>
                <a:gd name="T3" fmla="*/ 794 h 804"/>
                <a:gd name="T4" fmla="*/ 582 w 594"/>
                <a:gd name="T5" fmla="*/ 563 h 804"/>
                <a:gd name="T6" fmla="*/ 282 w 594"/>
                <a:gd name="T7" fmla="*/ 0 h 804"/>
                <a:gd name="T8" fmla="*/ 8 w 594"/>
                <a:gd name="T9" fmla="*/ 547 h 804"/>
                <a:gd name="connsiteX0" fmla="*/ 7 w 9677"/>
                <a:gd name="connsiteY0" fmla="*/ 6803 h 9883"/>
                <a:gd name="connsiteX1" fmla="*/ 4468 w 9677"/>
                <a:gd name="connsiteY1" fmla="*/ 9876 h 9883"/>
                <a:gd name="connsiteX2" fmla="*/ 9670 w 9677"/>
                <a:gd name="connsiteY2" fmla="*/ 7002 h 9883"/>
                <a:gd name="connsiteX3" fmla="*/ 4619 w 9677"/>
                <a:gd name="connsiteY3" fmla="*/ 0 h 9883"/>
                <a:gd name="connsiteX4" fmla="*/ 7 w 9677"/>
                <a:gd name="connsiteY4" fmla="*/ 6803 h 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" h="9883">
                  <a:moveTo>
                    <a:pt x="7" y="6803"/>
                  </a:moveTo>
                  <a:cubicBezTo>
                    <a:pt x="-128" y="8383"/>
                    <a:pt x="1741" y="9764"/>
                    <a:pt x="4468" y="9876"/>
                  </a:cubicBezTo>
                  <a:cubicBezTo>
                    <a:pt x="7195" y="10000"/>
                    <a:pt x="9535" y="8582"/>
                    <a:pt x="9670" y="7002"/>
                  </a:cubicBezTo>
                  <a:cubicBezTo>
                    <a:pt x="9872" y="4502"/>
                    <a:pt x="5810" y="4940"/>
                    <a:pt x="4619" y="0"/>
                  </a:cubicBezTo>
                  <a:cubicBezTo>
                    <a:pt x="4367" y="3085"/>
                    <a:pt x="125" y="5224"/>
                    <a:pt x="7" y="6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352455" y="3070653"/>
              <a:ext cx="260537" cy="359632"/>
            </a:xfrm>
            <a:custGeom>
              <a:avLst/>
              <a:gdLst>
                <a:gd name="T0" fmla="*/ 8 w 594"/>
                <a:gd name="T1" fmla="*/ 547 h 804"/>
                <a:gd name="T2" fmla="*/ 273 w 594"/>
                <a:gd name="T3" fmla="*/ 794 h 804"/>
                <a:gd name="T4" fmla="*/ 582 w 594"/>
                <a:gd name="T5" fmla="*/ 563 h 804"/>
                <a:gd name="T6" fmla="*/ 282 w 594"/>
                <a:gd name="T7" fmla="*/ 0 h 804"/>
                <a:gd name="T8" fmla="*/ 8 w 594"/>
                <a:gd name="T9" fmla="*/ 547 h 804"/>
                <a:gd name="connsiteX0" fmla="*/ 7 w 9677"/>
                <a:gd name="connsiteY0" fmla="*/ 6803 h 9883"/>
                <a:gd name="connsiteX1" fmla="*/ 4468 w 9677"/>
                <a:gd name="connsiteY1" fmla="*/ 9876 h 9883"/>
                <a:gd name="connsiteX2" fmla="*/ 9670 w 9677"/>
                <a:gd name="connsiteY2" fmla="*/ 7002 h 9883"/>
                <a:gd name="connsiteX3" fmla="*/ 4619 w 9677"/>
                <a:gd name="connsiteY3" fmla="*/ 0 h 9883"/>
                <a:gd name="connsiteX4" fmla="*/ 7 w 9677"/>
                <a:gd name="connsiteY4" fmla="*/ 6803 h 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" h="9883">
                  <a:moveTo>
                    <a:pt x="7" y="6803"/>
                  </a:moveTo>
                  <a:cubicBezTo>
                    <a:pt x="-128" y="8383"/>
                    <a:pt x="1741" y="9764"/>
                    <a:pt x="4468" y="9876"/>
                  </a:cubicBezTo>
                  <a:cubicBezTo>
                    <a:pt x="7195" y="10000"/>
                    <a:pt x="9535" y="8582"/>
                    <a:pt x="9670" y="7002"/>
                  </a:cubicBezTo>
                  <a:cubicBezTo>
                    <a:pt x="9872" y="4502"/>
                    <a:pt x="5810" y="4940"/>
                    <a:pt x="4619" y="0"/>
                  </a:cubicBezTo>
                  <a:cubicBezTo>
                    <a:pt x="4367" y="3085"/>
                    <a:pt x="125" y="5224"/>
                    <a:pt x="7" y="68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702793" y="3069368"/>
              <a:ext cx="260537" cy="359632"/>
            </a:xfrm>
            <a:custGeom>
              <a:avLst/>
              <a:gdLst>
                <a:gd name="T0" fmla="*/ 8 w 594"/>
                <a:gd name="T1" fmla="*/ 547 h 804"/>
                <a:gd name="T2" fmla="*/ 273 w 594"/>
                <a:gd name="T3" fmla="*/ 794 h 804"/>
                <a:gd name="T4" fmla="*/ 582 w 594"/>
                <a:gd name="T5" fmla="*/ 563 h 804"/>
                <a:gd name="T6" fmla="*/ 282 w 594"/>
                <a:gd name="T7" fmla="*/ 0 h 804"/>
                <a:gd name="T8" fmla="*/ 8 w 594"/>
                <a:gd name="T9" fmla="*/ 547 h 804"/>
                <a:gd name="connsiteX0" fmla="*/ 7 w 9677"/>
                <a:gd name="connsiteY0" fmla="*/ 6803 h 9883"/>
                <a:gd name="connsiteX1" fmla="*/ 4468 w 9677"/>
                <a:gd name="connsiteY1" fmla="*/ 9876 h 9883"/>
                <a:gd name="connsiteX2" fmla="*/ 9670 w 9677"/>
                <a:gd name="connsiteY2" fmla="*/ 7002 h 9883"/>
                <a:gd name="connsiteX3" fmla="*/ 4619 w 9677"/>
                <a:gd name="connsiteY3" fmla="*/ 0 h 9883"/>
                <a:gd name="connsiteX4" fmla="*/ 7 w 9677"/>
                <a:gd name="connsiteY4" fmla="*/ 6803 h 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7" h="9883">
                  <a:moveTo>
                    <a:pt x="7" y="6803"/>
                  </a:moveTo>
                  <a:cubicBezTo>
                    <a:pt x="-128" y="8383"/>
                    <a:pt x="1741" y="9764"/>
                    <a:pt x="4468" y="9876"/>
                  </a:cubicBezTo>
                  <a:cubicBezTo>
                    <a:pt x="7195" y="10000"/>
                    <a:pt x="9535" y="8582"/>
                    <a:pt x="9670" y="7002"/>
                  </a:cubicBezTo>
                  <a:cubicBezTo>
                    <a:pt x="9872" y="4502"/>
                    <a:pt x="5810" y="4940"/>
                    <a:pt x="4619" y="0"/>
                  </a:cubicBezTo>
                  <a:cubicBezTo>
                    <a:pt x="4367" y="3085"/>
                    <a:pt x="125" y="5224"/>
                    <a:pt x="7" y="680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0" name="Straight Connector 39"/>
          <p:cNvCxnSpPr/>
          <p:nvPr userDrawn="1"/>
        </p:nvCxnSpPr>
        <p:spPr>
          <a:xfrm>
            <a:off x="7206343" y="2264260"/>
            <a:ext cx="0" cy="3733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ubtitle 2"/>
          <p:cNvSpPr>
            <a:spLocks noGrp="1"/>
          </p:cNvSpPr>
          <p:nvPr>
            <p:ph type="subTitle" idx="1"/>
          </p:nvPr>
        </p:nvSpPr>
        <p:spPr>
          <a:xfrm>
            <a:off x="623889" y="1121661"/>
            <a:ext cx="5472113" cy="41563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23889" y="565806"/>
            <a:ext cx="5472112" cy="553811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3" name="Chart Placeholder 42"/>
          <p:cNvSpPr>
            <a:spLocks noGrp="1"/>
          </p:cNvSpPr>
          <p:nvPr>
            <p:ph type="chart" sz="quarter" idx="19"/>
          </p:nvPr>
        </p:nvSpPr>
        <p:spPr>
          <a:xfrm>
            <a:off x="7423008" y="2381538"/>
            <a:ext cx="4319169" cy="378431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46" name="Text Placeholder 44"/>
          <p:cNvSpPr>
            <a:spLocks noGrp="1"/>
          </p:cNvSpPr>
          <p:nvPr>
            <p:ph type="body" sz="quarter" idx="20" hasCustomPrompt="1"/>
          </p:nvPr>
        </p:nvSpPr>
        <p:spPr>
          <a:xfrm>
            <a:off x="3327400" y="2584450"/>
            <a:ext cx="615950" cy="320675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id-ID" dirty="0"/>
              <a:t>No.</a:t>
            </a:r>
            <a:endParaRPr lang="en-AU" dirty="0"/>
          </a:p>
        </p:txBody>
      </p:sp>
      <p:sp>
        <p:nvSpPr>
          <p:cNvPr id="47" name="Text Placeholder 44"/>
          <p:cNvSpPr>
            <a:spLocks noGrp="1"/>
          </p:cNvSpPr>
          <p:nvPr>
            <p:ph type="body" sz="quarter" idx="21" hasCustomPrompt="1"/>
          </p:nvPr>
        </p:nvSpPr>
        <p:spPr>
          <a:xfrm>
            <a:off x="3327400" y="3673808"/>
            <a:ext cx="615950" cy="320675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id-ID" dirty="0"/>
              <a:t>No.</a:t>
            </a:r>
            <a:endParaRPr lang="en-AU" dirty="0"/>
          </a:p>
        </p:txBody>
      </p:sp>
      <p:sp>
        <p:nvSpPr>
          <p:cNvPr id="48" name="Text Placeholder 44"/>
          <p:cNvSpPr>
            <a:spLocks noGrp="1"/>
          </p:cNvSpPr>
          <p:nvPr>
            <p:ph type="body" sz="quarter" idx="22" hasCustomPrompt="1"/>
          </p:nvPr>
        </p:nvSpPr>
        <p:spPr>
          <a:xfrm>
            <a:off x="3327400" y="4762660"/>
            <a:ext cx="615950" cy="320675"/>
          </a:xfrm>
        </p:spPr>
        <p:txBody>
          <a:bodyPr>
            <a:noAutofit/>
          </a:bodyPr>
          <a:lstStyle>
            <a:lvl1pPr marL="0" indent="0" algn="ctr">
              <a:buNone/>
              <a:defRPr sz="1400" b="1"/>
            </a:lvl1pPr>
            <a:lvl2pPr marL="457200" indent="0">
              <a:buNone/>
              <a:defRPr sz="1400" b="1"/>
            </a:lvl2pPr>
            <a:lvl3pPr marL="914400" indent="0">
              <a:buNone/>
              <a:defRPr sz="1400" b="1"/>
            </a:lvl3pPr>
            <a:lvl4pPr marL="1371600" indent="0">
              <a:buNone/>
              <a:defRPr sz="1400" b="1"/>
            </a:lvl4pPr>
            <a:lvl5pPr marL="1828800" indent="0">
              <a:buNone/>
              <a:defRPr sz="1400" b="1"/>
            </a:lvl5pPr>
          </a:lstStyle>
          <a:p>
            <a:pPr lvl="0"/>
            <a:r>
              <a:rPr lang="id-ID" dirty="0"/>
              <a:t>No.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70532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250"/>
                            </p:stCondLst>
                            <p:childTnLst>
                              <p:par>
                                <p:cTn id="5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5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/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id-ID" dirty="0"/>
              <a:t>Please insert picture</a:t>
            </a:r>
            <a:endParaRPr lang="en-AU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6" hasCustomPrompt="1"/>
          </p:nvPr>
        </p:nvSpPr>
        <p:spPr>
          <a:xfrm>
            <a:off x="3127300" y="2633957"/>
            <a:ext cx="1080266" cy="1080266"/>
          </a:xfrm>
          <a:custGeom>
            <a:avLst/>
            <a:gdLst>
              <a:gd name="connsiteX0" fmla="*/ 540133 w 1080266"/>
              <a:gd name="connsiteY0" fmla="*/ 0 h 1080266"/>
              <a:gd name="connsiteX1" fmla="*/ 1080266 w 1080266"/>
              <a:gd name="connsiteY1" fmla="*/ 540133 h 1080266"/>
              <a:gd name="connsiteX2" fmla="*/ 540133 w 1080266"/>
              <a:gd name="connsiteY2" fmla="*/ 1080266 h 1080266"/>
              <a:gd name="connsiteX3" fmla="*/ 0 w 1080266"/>
              <a:gd name="connsiteY3" fmla="*/ 1080266 h 1080266"/>
              <a:gd name="connsiteX4" fmla="*/ 0 w 1080266"/>
              <a:gd name="connsiteY4" fmla="*/ 540133 h 1080266"/>
              <a:gd name="connsiteX5" fmla="*/ 540133 w 1080266"/>
              <a:gd name="connsiteY5" fmla="*/ 0 h 10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0266" h="1080266">
                <a:moveTo>
                  <a:pt x="540133" y="0"/>
                </a:moveTo>
                <a:cubicBezTo>
                  <a:pt x="838440" y="0"/>
                  <a:pt x="1080266" y="241826"/>
                  <a:pt x="1080266" y="540133"/>
                </a:cubicBezTo>
                <a:cubicBezTo>
                  <a:pt x="1080266" y="838440"/>
                  <a:pt x="838440" y="1080266"/>
                  <a:pt x="540133" y="1080266"/>
                </a:cubicBezTo>
                <a:lnTo>
                  <a:pt x="0" y="1080266"/>
                </a:lnTo>
                <a:lnTo>
                  <a:pt x="0" y="540133"/>
                </a:lnTo>
                <a:cubicBezTo>
                  <a:pt x="0" y="241826"/>
                  <a:pt x="241826" y="0"/>
                  <a:pt x="540133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id-ID" dirty="0"/>
              <a:t>Image</a:t>
            </a:r>
            <a:endParaRPr lang="en-AU" dirty="0"/>
          </a:p>
        </p:txBody>
      </p:sp>
      <p:sp>
        <p:nvSpPr>
          <p:cNvPr id="25" name="Picture Placeholder 6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08700" y="0"/>
            <a:ext cx="4435550" cy="6858000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r">
              <a:defRPr sz="1600" baseline="0"/>
            </a:lvl1pPr>
          </a:lstStyle>
          <a:p>
            <a:r>
              <a:rPr lang="id-ID" dirty="0"/>
              <a:t>Do not insert picture</a:t>
            </a:r>
            <a:endParaRPr lang="en-AU" dirty="0"/>
          </a:p>
        </p:txBody>
      </p:sp>
      <p:sp>
        <p:nvSpPr>
          <p:cNvPr id="26" name="Subtitle 2"/>
          <p:cNvSpPr>
            <a:spLocks noGrp="1"/>
          </p:cNvSpPr>
          <p:nvPr userDrawn="1">
            <p:ph type="subTitle" idx="1"/>
          </p:nvPr>
        </p:nvSpPr>
        <p:spPr>
          <a:xfrm>
            <a:off x="6877666" y="1105130"/>
            <a:ext cx="4038601" cy="41563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27" name="Title 1"/>
          <p:cNvSpPr>
            <a:spLocks noGrp="1"/>
          </p:cNvSpPr>
          <p:nvPr userDrawn="1">
            <p:ph type="title"/>
          </p:nvPr>
        </p:nvSpPr>
        <p:spPr>
          <a:xfrm>
            <a:off x="6877666" y="549275"/>
            <a:ext cx="4038600" cy="553811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29" name="Text Placeholder 7"/>
          <p:cNvSpPr>
            <a:spLocks noGrp="1"/>
          </p:cNvSpPr>
          <p:nvPr userDrawn="1">
            <p:ph type="body" sz="quarter" idx="18"/>
          </p:nvPr>
        </p:nvSpPr>
        <p:spPr>
          <a:xfrm>
            <a:off x="6877665" y="2492376"/>
            <a:ext cx="4038601" cy="17711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30" name="Text Placeholder 7"/>
          <p:cNvSpPr>
            <a:spLocks noGrp="1"/>
          </p:cNvSpPr>
          <p:nvPr userDrawn="1">
            <p:ph type="body" sz="quarter" idx="19"/>
          </p:nvPr>
        </p:nvSpPr>
        <p:spPr>
          <a:xfrm>
            <a:off x="6870754" y="1952047"/>
            <a:ext cx="4044156" cy="5140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20"/>
          </p:nvPr>
        </p:nvSpPr>
        <p:spPr>
          <a:xfrm>
            <a:off x="6870700" y="4408488"/>
            <a:ext cx="4044950" cy="603972"/>
          </a:xfrm>
        </p:spPr>
        <p:txBody>
          <a:bodyPr>
            <a:noAutofit/>
          </a:bodyPr>
          <a:lstStyle>
            <a:lvl1pPr marL="0" indent="0">
              <a:buNone/>
              <a:defRPr sz="1400" b="1" i="1"/>
            </a:lvl1pPr>
            <a:lvl2pPr marL="457200" indent="0">
              <a:buNone/>
              <a:defRPr sz="1400" b="1" i="1"/>
            </a:lvl2pPr>
            <a:lvl3pPr marL="914400" indent="0">
              <a:buNone/>
              <a:defRPr sz="1400" b="1" i="1"/>
            </a:lvl3pPr>
            <a:lvl4pPr marL="1371600" indent="0">
              <a:buNone/>
              <a:defRPr sz="1400" b="1" i="1"/>
            </a:lvl4pPr>
            <a:lvl5pPr marL="1828800" indent="0">
              <a:buNone/>
              <a:defRPr sz="1400" b="1" i="1"/>
            </a:lvl5pPr>
          </a:lstStyle>
          <a:p>
            <a:pPr lvl="0"/>
            <a:endParaRPr lang="en-AU" dirty="0"/>
          </a:p>
        </p:txBody>
      </p:sp>
      <p:sp>
        <p:nvSpPr>
          <p:cNvPr id="33" name="Text Placeholder 19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897617" y="5124981"/>
            <a:ext cx="4017293" cy="243032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id-ID" dirty="0"/>
              <a:t>Name here</a:t>
            </a:r>
            <a:endParaRPr lang="en-AU" dirty="0"/>
          </a:p>
        </p:txBody>
      </p:sp>
      <p:sp>
        <p:nvSpPr>
          <p:cNvPr id="34" name="Text Placeholder 19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6897617" y="5402940"/>
            <a:ext cx="4017293" cy="315690"/>
          </a:xfrm>
        </p:spPr>
        <p:txBody>
          <a:bodyPr>
            <a:normAutofit/>
          </a:bodyPr>
          <a:lstStyle>
            <a:lvl1pPr marL="0" indent="0">
              <a:buNone/>
              <a:defRPr sz="1400" i="1"/>
            </a:lvl1pPr>
          </a:lstStyle>
          <a:p>
            <a:pPr lvl="0"/>
            <a:r>
              <a:rPr lang="id-ID" dirty="0"/>
              <a:t>Her or his position</a:t>
            </a:r>
            <a:endParaRPr lang="en-AU" dirty="0"/>
          </a:p>
        </p:txBody>
      </p:sp>
      <p:sp>
        <p:nvSpPr>
          <p:cNvPr id="38" name="Picture Placeholder 37"/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623886" y="3809999"/>
            <a:ext cx="2409826" cy="2409826"/>
          </a:xfrm>
          <a:custGeom>
            <a:avLst/>
            <a:gdLst>
              <a:gd name="connsiteX0" fmla="*/ 1204914 w 2409826"/>
              <a:gd name="connsiteY0" fmla="*/ 0 h 2409826"/>
              <a:gd name="connsiteX1" fmla="*/ 2409826 w 2409826"/>
              <a:gd name="connsiteY1" fmla="*/ 0 h 2409826"/>
              <a:gd name="connsiteX2" fmla="*/ 2409826 w 2409826"/>
              <a:gd name="connsiteY2" fmla="*/ 1204913 h 2409826"/>
              <a:gd name="connsiteX3" fmla="*/ 1204913 w 2409826"/>
              <a:gd name="connsiteY3" fmla="*/ 2409826 h 2409826"/>
              <a:gd name="connsiteX4" fmla="*/ 0 w 2409826"/>
              <a:gd name="connsiteY4" fmla="*/ 1204913 h 2409826"/>
              <a:gd name="connsiteX5" fmla="*/ 1 w 2409826"/>
              <a:gd name="connsiteY5" fmla="*/ 1204913 h 2409826"/>
              <a:gd name="connsiteX6" fmla="*/ 1204914 w 2409826"/>
              <a:gd name="connsiteY6" fmla="*/ 0 h 240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09826" h="2409826">
                <a:moveTo>
                  <a:pt x="1204914" y="0"/>
                </a:moveTo>
                <a:lnTo>
                  <a:pt x="2409826" y="0"/>
                </a:lnTo>
                <a:lnTo>
                  <a:pt x="2409826" y="1204913"/>
                </a:lnTo>
                <a:cubicBezTo>
                  <a:pt x="2409826" y="1870368"/>
                  <a:pt x="1870368" y="2409826"/>
                  <a:pt x="1204913" y="2409826"/>
                </a:cubicBezTo>
                <a:cubicBezTo>
                  <a:pt x="539458" y="2409826"/>
                  <a:pt x="0" y="1870368"/>
                  <a:pt x="0" y="1204913"/>
                </a:cubicBezTo>
                <a:lnTo>
                  <a:pt x="1" y="1204913"/>
                </a:lnTo>
                <a:cubicBezTo>
                  <a:pt x="1" y="539458"/>
                  <a:pt x="539459" y="0"/>
                  <a:pt x="1204914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marL="457200" indent="-457200" algn="ctr"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</a:defRPr>
            </a:lvl1pPr>
          </a:lstStyle>
          <a:p>
            <a:r>
              <a:rPr lang="id-ID" dirty="0"/>
              <a:t>No picture</a:t>
            </a: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92225" y="4078289"/>
            <a:ext cx="1566863" cy="277812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id-ID" dirty="0"/>
              <a:t>Subtitle</a:t>
            </a:r>
            <a:endParaRPr lang="en-AU" dirty="0"/>
          </a:p>
        </p:txBody>
      </p:sp>
      <p:sp>
        <p:nvSpPr>
          <p:cNvPr id="15" name="Text Placeholder 13"/>
          <p:cNvSpPr>
            <a:spLocks noGrp="1"/>
          </p:cNvSpPr>
          <p:nvPr userDrawn="1">
            <p:ph type="body" sz="quarter" idx="15"/>
          </p:nvPr>
        </p:nvSpPr>
        <p:spPr>
          <a:xfrm>
            <a:off x="1054100" y="4350133"/>
            <a:ext cx="1804988" cy="112356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5" hasCustomPrompt="1"/>
          </p:nvPr>
        </p:nvSpPr>
        <p:spPr>
          <a:xfrm>
            <a:off x="3188099" y="3868355"/>
            <a:ext cx="1080266" cy="1080266"/>
          </a:xfrm>
          <a:custGeom>
            <a:avLst/>
            <a:gdLst>
              <a:gd name="connsiteX0" fmla="*/ 0 w 1080266"/>
              <a:gd name="connsiteY0" fmla="*/ 0 h 1080266"/>
              <a:gd name="connsiteX1" fmla="*/ 540133 w 1080266"/>
              <a:gd name="connsiteY1" fmla="*/ 0 h 1080266"/>
              <a:gd name="connsiteX2" fmla="*/ 1080266 w 1080266"/>
              <a:gd name="connsiteY2" fmla="*/ 540133 h 1080266"/>
              <a:gd name="connsiteX3" fmla="*/ 540133 w 1080266"/>
              <a:gd name="connsiteY3" fmla="*/ 1080266 h 1080266"/>
              <a:gd name="connsiteX4" fmla="*/ 0 w 1080266"/>
              <a:gd name="connsiteY4" fmla="*/ 540133 h 10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66" h="1080266">
                <a:moveTo>
                  <a:pt x="0" y="0"/>
                </a:moveTo>
                <a:lnTo>
                  <a:pt x="540133" y="0"/>
                </a:lnTo>
                <a:cubicBezTo>
                  <a:pt x="838440" y="0"/>
                  <a:pt x="1080266" y="241826"/>
                  <a:pt x="1080266" y="540133"/>
                </a:cubicBezTo>
                <a:cubicBezTo>
                  <a:pt x="1080266" y="838440"/>
                  <a:pt x="838440" y="1080266"/>
                  <a:pt x="540133" y="1080266"/>
                </a:cubicBezTo>
                <a:cubicBezTo>
                  <a:pt x="241826" y="1080266"/>
                  <a:pt x="0" y="838440"/>
                  <a:pt x="0" y="54013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b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id-ID" dirty="0"/>
              <a:t>No picture</a:t>
            </a:r>
            <a:endParaRPr lang="en-AU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24" hasCustomPrompt="1"/>
          </p:nvPr>
        </p:nvSpPr>
        <p:spPr>
          <a:xfrm>
            <a:off x="3127299" y="3809999"/>
            <a:ext cx="1080266" cy="1080266"/>
          </a:xfrm>
          <a:custGeom>
            <a:avLst/>
            <a:gdLst>
              <a:gd name="connsiteX0" fmla="*/ 0 w 1080266"/>
              <a:gd name="connsiteY0" fmla="*/ 0 h 1080266"/>
              <a:gd name="connsiteX1" fmla="*/ 540133 w 1080266"/>
              <a:gd name="connsiteY1" fmla="*/ 0 h 1080266"/>
              <a:gd name="connsiteX2" fmla="*/ 1080266 w 1080266"/>
              <a:gd name="connsiteY2" fmla="*/ 540133 h 1080266"/>
              <a:gd name="connsiteX3" fmla="*/ 540133 w 1080266"/>
              <a:gd name="connsiteY3" fmla="*/ 1080266 h 1080266"/>
              <a:gd name="connsiteX4" fmla="*/ 0 w 1080266"/>
              <a:gd name="connsiteY4" fmla="*/ 540133 h 10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266" h="1080266">
                <a:moveTo>
                  <a:pt x="0" y="0"/>
                </a:moveTo>
                <a:lnTo>
                  <a:pt x="540133" y="0"/>
                </a:lnTo>
                <a:cubicBezTo>
                  <a:pt x="838440" y="0"/>
                  <a:pt x="1080266" y="241826"/>
                  <a:pt x="1080266" y="540133"/>
                </a:cubicBezTo>
                <a:cubicBezTo>
                  <a:pt x="1080266" y="838440"/>
                  <a:pt x="838440" y="1080266"/>
                  <a:pt x="540133" y="1080266"/>
                </a:cubicBezTo>
                <a:cubicBezTo>
                  <a:pt x="241826" y="1080266"/>
                  <a:pt x="0" y="838440"/>
                  <a:pt x="0" y="540133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b">
            <a:no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id-ID" dirty="0"/>
              <a:t>Image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9828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50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25" grpId="0" animBg="1"/>
      <p:bldP spid="2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/>
      <p:bldP spid="29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EAF14-C0C8-48D1-BB9F-FE3C810943EB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2098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2027692" y="2946400"/>
            <a:ext cx="1963737" cy="482600"/>
          </a:xfrm>
        </p:spPr>
        <p:txBody>
          <a:bodyPr>
            <a:noAutofit/>
          </a:bodyPr>
          <a:lstStyle>
            <a:lvl1pPr>
              <a:defRPr sz="16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endParaRPr lang="en-AU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2027692" y="3429000"/>
            <a:ext cx="1963737" cy="482600"/>
          </a:xfrm>
        </p:spPr>
        <p:txBody>
          <a:bodyPr>
            <a:noAutofit/>
          </a:bodyPr>
          <a:lstStyle>
            <a:lvl1pPr>
              <a:defRPr sz="1200">
                <a:latin typeface="+mj-lt"/>
              </a:defRPr>
            </a:lvl1pPr>
            <a:lvl2pPr>
              <a:defRPr sz="1600">
                <a:latin typeface="+mj-lt"/>
              </a:defRPr>
            </a:lvl2pPr>
            <a:lvl3pPr>
              <a:defRPr sz="16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</a:lstStyle>
          <a:p>
            <a:pPr lvl="0"/>
            <a:endParaRPr lang="en-AU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2209800"/>
          </a:xfrm>
          <a:solidFill>
            <a:schemeClr val="accent1">
              <a:alpha val="25000"/>
            </a:schemeClr>
          </a:solidFill>
        </p:spPr>
        <p:txBody>
          <a:bodyPr anchor="b">
            <a:normAutofit/>
          </a:bodyPr>
          <a:lstStyle>
            <a:lvl1pPr algn="r">
              <a:defRPr sz="1600"/>
            </a:lvl1pPr>
          </a:lstStyle>
          <a:p>
            <a:r>
              <a:rPr lang="id-ID" dirty="0"/>
              <a:t>Do not insert picture</a:t>
            </a:r>
            <a:endParaRPr lang="en-AU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383280" y="549275"/>
            <a:ext cx="5730240" cy="873125"/>
          </a:xfrm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4038600" y="1422400"/>
            <a:ext cx="4038601" cy="41563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9896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14" grpId="0" build="p">
        <p:tmplLst>
          <p:tmpl lvl="1">
            <p:tnLst>
              <p:par>
                <p:cTn presetID="10" presetClass="entr" presetSubtype="0" fill="hold" nodeType="click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19C72-F0F9-4895-94CE-11345CF8849B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23888" y="1973263"/>
            <a:ext cx="3414712" cy="303416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AU" dirty="0"/>
          </a:p>
        </p:txBody>
      </p:sp>
      <p:sp>
        <p:nvSpPr>
          <p:cNvPr id="14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4385128" y="1973263"/>
            <a:ext cx="3414712" cy="303416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AU" dirty="0"/>
          </a:p>
        </p:txBody>
      </p:sp>
      <p:sp>
        <p:nvSpPr>
          <p:cNvPr id="15" name="Chart Placeholder 8"/>
          <p:cNvSpPr>
            <a:spLocks noGrp="1"/>
          </p:cNvSpPr>
          <p:nvPr>
            <p:ph type="chart" sz="quarter" idx="15"/>
          </p:nvPr>
        </p:nvSpPr>
        <p:spPr>
          <a:xfrm>
            <a:off x="8146369" y="1973263"/>
            <a:ext cx="3414712" cy="303416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AU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23889" y="1121661"/>
            <a:ext cx="10944224" cy="41563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23889" y="565806"/>
            <a:ext cx="10944222" cy="553811"/>
          </a:xfr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38200" y="5251450"/>
            <a:ext cx="2998788" cy="719138"/>
          </a:xfrm>
        </p:spPr>
        <p:txBody>
          <a:bodyPr>
            <a:noAutofit/>
          </a:bodyPr>
          <a:lstStyle>
            <a:lvl1pPr algn="ctr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AU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4593090" y="5251450"/>
            <a:ext cx="2998788" cy="719138"/>
          </a:xfrm>
        </p:spPr>
        <p:txBody>
          <a:bodyPr>
            <a:noAutofit/>
          </a:bodyPr>
          <a:lstStyle>
            <a:lvl1pPr algn="ctr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AU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8347980" y="5251450"/>
            <a:ext cx="2998788" cy="719138"/>
          </a:xfrm>
        </p:spPr>
        <p:txBody>
          <a:bodyPr>
            <a:noAutofit/>
          </a:bodyPr>
          <a:lstStyle>
            <a:lvl1pPr algn="ctr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69085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60218" y="360218"/>
            <a:ext cx="5735782" cy="5805632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77666" y="1105130"/>
            <a:ext cx="4038601" cy="41563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77666" y="549275"/>
            <a:ext cx="4038600" cy="553811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877665" y="2492376"/>
            <a:ext cx="4038601" cy="17711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70754" y="1952047"/>
            <a:ext cx="4044156" cy="5140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6410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34" t="10550" r="21733" b="13050"/>
          <a:stretch/>
        </p:blipFill>
        <p:spPr>
          <a:xfrm>
            <a:off x="4331607" y="2186439"/>
            <a:ext cx="3341072" cy="3031567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23889" y="1121661"/>
            <a:ext cx="10944224" cy="41563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3889" y="565806"/>
            <a:ext cx="10944222" cy="553811"/>
          </a:xfr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4559211" y="2499361"/>
            <a:ext cx="2885862" cy="182771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lang="id-ID" dirty="0"/>
              <a:t>Insert picture here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838200" y="2147454"/>
            <a:ext cx="2400300" cy="4699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38200" y="3315398"/>
            <a:ext cx="2400300" cy="4699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AU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838200" y="4485874"/>
            <a:ext cx="2400300" cy="4699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AU" dirty="0"/>
          </a:p>
        </p:txBody>
      </p:sp>
      <p:cxnSp>
        <p:nvCxnSpPr>
          <p:cNvPr id="16" name="Elbow Connector 15"/>
          <p:cNvCxnSpPr/>
          <p:nvPr userDrawn="1"/>
        </p:nvCxnSpPr>
        <p:spPr>
          <a:xfrm rot="10800000">
            <a:off x="3277507" y="2270125"/>
            <a:ext cx="1054100" cy="444500"/>
          </a:xfrm>
          <a:prstGeom prst="bentConnector3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 userDrawn="1"/>
        </p:nvCxnSpPr>
        <p:spPr>
          <a:xfrm>
            <a:off x="3277507" y="3550348"/>
            <a:ext cx="10541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 userDrawn="1"/>
        </p:nvCxnSpPr>
        <p:spPr>
          <a:xfrm rot="10800000" flipV="1">
            <a:off x="3315153" y="4160505"/>
            <a:ext cx="1016456" cy="60083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7869904" y="1936426"/>
            <a:ext cx="0" cy="3581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hart Placeholder 28"/>
          <p:cNvSpPr>
            <a:spLocks noGrp="1"/>
          </p:cNvSpPr>
          <p:nvPr>
            <p:ph type="chart" sz="quarter" idx="17"/>
          </p:nvPr>
        </p:nvSpPr>
        <p:spPr>
          <a:xfrm>
            <a:off x="8153400" y="2032343"/>
            <a:ext cx="3414713" cy="318566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AU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8153400" y="5346955"/>
            <a:ext cx="3414713" cy="51435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d-ID" dirty="0"/>
              <a:t>Caption here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5054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10" grpId="0" animBg="1"/>
      <p:bldP spid="1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F82C-AD93-436B-A4D3-1B6EEB9765E1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23889" y="1121661"/>
            <a:ext cx="10944224" cy="41563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3889" y="565806"/>
            <a:ext cx="10944222" cy="553811"/>
          </a:xfr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10" name="SmartArt Placeholder 9"/>
          <p:cNvSpPr>
            <a:spLocks noGrp="1"/>
          </p:cNvSpPr>
          <p:nvPr>
            <p:ph type="dgm" sz="quarter" idx="13"/>
          </p:nvPr>
        </p:nvSpPr>
        <p:spPr>
          <a:xfrm>
            <a:off x="1803400" y="1955800"/>
            <a:ext cx="8610600" cy="42100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69809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other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3887" y="415636"/>
            <a:ext cx="10944225" cy="7758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Date Placeholder 2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Business Presentation</a:t>
            </a: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888" y="1191491"/>
            <a:ext cx="10944225" cy="41563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Introduction</a:t>
            </a:r>
            <a:endParaRPr lang="en-AU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9873" y="2921867"/>
            <a:ext cx="5036127" cy="13176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052945" y="2381538"/>
            <a:ext cx="5043054" cy="5140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793016" y="2895601"/>
            <a:ext cx="3004127" cy="13176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786088" y="2355272"/>
            <a:ext cx="3008259" cy="5140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15949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9"/>
          <p:cNvSpPr>
            <a:spLocks noGrp="1"/>
          </p:cNvSpPr>
          <p:nvPr>
            <p:ph type="dgm" sz="quarter" idx="13"/>
          </p:nvPr>
        </p:nvSpPr>
        <p:spPr>
          <a:xfrm>
            <a:off x="1803400" y="1955800"/>
            <a:ext cx="8610600" cy="42100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7030065" y="2913711"/>
            <a:ext cx="4038601" cy="17711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023154" y="2373382"/>
            <a:ext cx="4044156" cy="5140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23889" y="1121661"/>
            <a:ext cx="10944224" cy="41563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889" y="565806"/>
            <a:ext cx="10944222" cy="553811"/>
          </a:xfr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92523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27508-FC72-45AF-BF21-ACEF51BFA1B3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2192001" cy="4672731"/>
          </a:xfrm>
          <a:custGeom>
            <a:avLst/>
            <a:gdLst>
              <a:gd name="connsiteX0" fmla="*/ 0 w 12192001"/>
              <a:gd name="connsiteY0" fmla="*/ 0 h 4672731"/>
              <a:gd name="connsiteX1" fmla="*/ 12192001 w 12192001"/>
              <a:gd name="connsiteY1" fmla="*/ 0 h 4672731"/>
              <a:gd name="connsiteX2" fmla="*/ 12192001 w 12192001"/>
              <a:gd name="connsiteY2" fmla="*/ 4672731 h 4672731"/>
              <a:gd name="connsiteX3" fmla="*/ 0 w 12192001"/>
              <a:gd name="connsiteY3" fmla="*/ 4672731 h 4672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4672731">
                <a:moveTo>
                  <a:pt x="0" y="0"/>
                </a:moveTo>
                <a:lnTo>
                  <a:pt x="12192001" y="0"/>
                </a:lnTo>
                <a:lnTo>
                  <a:pt x="12192001" y="4672731"/>
                </a:lnTo>
                <a:lnTo>
                  <a:pt x="0" y="46727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id-ID" dirty="0"/>
              <a:t>Please insert picture</a:t>
            </a:r>
            <a:endParaRPr lang="en-AU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1482725" y="5568950"/>
            <a:ext cx="2098675" cy="5969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AU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168033" y="1765442"/>
            <a:ext cx="2098675" cy="596900"/>
          </a:xfrm>
        </p:spPr>
        <p:txBody>
          <a:bodyPr>
            <a:noAutofit/>
          </a:bodyPr>
          <a:lstStyle>
            <a:lvl1pPr>
              <a:defRPr sz="1400">
                <a:latin typeface="+mj-lt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8224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hart Placeholder 12"/>
          <p:cNvSpPr>
            <a:spLocks noGrp="1"/>
          </p:cNvSpPr>
          <p:nvPr>
            <p:ph type="chart" sz="quarter" idx="28"/>
          </p:nvPr>
        </p:nvSpPr>
        <p:spPr>
          <a:xfrm>
            <a:off x="6657987" y="2704844"/>
            <a:ext cx="1364673" cy="132635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32" name="Chart Placeholder 12"/>
          <p:cNvSpPr>
            <a:spLocks noGrp="1"/>
          </p:cNvSpPr>
          <p:nvPr>
            <p:ph type="chart" sz="quarter" idx="27"/>
          </p:nvPr>
        </p:nvSpPr>
        <p:spPr>
          <a:xfrm>
            <a:off x="4824231" y="2704844"/>
            <a:ext cx="1364673" cy="132635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31" name="Chart Placeholder 12"/>
          <p:cNvSpPr>
            <a:spLocks noGrp="1"/>
          </p:cNvSpPr>
          <p:nvPr>
            <p:ph type="chart" sz="quarter" idx="26"/>
          </p:nvPr>
        </p:nvSpPr>
        <p:spPr>
          <a:xfrm>
            <a:off x="2996261" y="2704844"/>
            <a:ext cx="1364673" cy="132635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Chart Placeholder 12"/>
          <p:cNvSpPr>
            <a:spLocks noGrp="1"/>
          </p:cNvSpPr>
          <p:nvPr>
            <p:ph type="chart" sz="quarter" idx="17"/>
          </p:nvPr>
        </p:nvSpPr>
        <p:spPr>
          <a:xfrm>
            <a:off x="1171592" y="2704844"/>
            <a:ext cx="1364673" cy="132635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7" name="Text Placeholder 39"/>
          <p:cNvSpPr>
            <a:spLocks noGrp="1"/>
          </p:cNvSpPr>
          <p:nvPr>
            <p:ph type="body" sz="quarter" idx="18"/>
          </p:nvPr>
        </p:nvSpPr>
        <p:spPr>
          <a:xfrm>
            <a:off x="1034726" y="4338030"/>
            <a:ext cx="1638403" cy="80622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19" name="Text Placeholder 39"/>
          <p:cNvSpPr>
            <a:spLocks noGrp="1"/>
          </p:cNvSpPr>
          <p:nvPr>
            <p:ph type="body" sz="quarter" idx="23"/>
          </p:nvPr>
        </p:nvSpPr>
        <p:spPr>
          <a:xfrm>
            <a:off x="2863525" y="4338030"/>
            <a:ext cx="1638403" cy="80622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0" name="Text Placeholder 39"/>
          <p:cNvSpPr>
            <a:spLocks noGrp="1"/>
          </p:cNvSpPr>
          <p:nvPr>
            <p:ph type="body" sz="quarter" idx="24"/>
          </p:nvPr>
        </p:nvSpPr>
        <p:spPr>
          <a:xfrm>
            <a:off x="4692324" y="4345106"/>
            <a:ext cx="1638403" cy="806220"/>
          </a:xfrm>
        </p:spPr>
        <p:txBody>
          <a:bodyPr>
            <a:noAutofit/>
          </a:bodyPr>
          <a:lstStyle>
            <a:lvl1pPr>
              <a:defRPr sz="1200"/>
            </a:lvl1pPr>
          </a:lstStyle>
          <a:p>
            <a:endParaRPr lang="en-AU" dirty="0"/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25"/>
          </p:nvPr>
        </p:nvSpPr>
        <p:spPr>
          <a:xfrm>
            <a:off x="6521123" y="4345312"/>
            <a:ext cx="1638403" cy="806220"/>
          </a:xfrm>
        </p:spPr>
        <p:txBody>
          <a:bodyPr>
            <a:noAutofit/>
          </a:bodyPr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25" name="Text Placeholder 38"/>
          <p:cNvSpPr>
            <a:spLocks noGrp="1"/>
          </p:cNvSpPr>
          <p:nvPr>
            <p:ph type="body" sz="quarter" idx="33" hasCustomPrompt="1"/>
          </p:nvPr>
        </p:nvSpPr>
        <p:spPr>
          <a:xfrm>
            <a:off x="1511300" y="3255963"/>
            <a:ext cx="685800" cy="346075"/>
          </a:xfrm>
        </p:spPr>
        <p:txBody>
          <a:bodyPr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id-ID" dirty="0"/>
              <a:t>Txt</a:t>
            </a:r>
            <a:endParaRPr lang="en-AU" dirty="0"/>
          </a:p>
        </p:txBody>
      </p:sp>
      <p:sp>
        <p:nvSpPr>
          <p:cNvPr id="26" name="Text Placeholder 38"/>
          <p:cNvSpPr>
            <a:spLocks noGrp="1"/>
          </p:cNvSpPr>
          <p:nvPr>
            <p:ph type="body" sz="quarter" idx="34" hasCustomPrompt="1"/>
          </p:nvPr>
        </p:nvSpPr>
        <p:spPr>
          <a:xfrm>
            <a:off x="3352800" y="3281392"/>
            <a:ext cx="685800" cy="346075"/>
          </a:xfrm>
        </p:spPr>
        <p:txBody>
          <a:bodyPr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id-ID" dirty="0"/>
              <a:t>Txt</a:t>
            </a:r>
            <a:endParaRPr lang="en-AU" dirty="0"/>
          </a:p>
        </p:txBody>
      </p:sp>
      <p:sp>
        <p:nvSpPr>
          <p:cNvPr id="27" name="Text Placeholder 38"/>
          <p:cNvSpPr>
            <a:spLocks noGrp="1"/>
          </p:cNvSpPr>
          <p:nvPr>
            <p:ph type="body" sz="quarter" idx="35" hasCustomPrompt="1"/>
          </p:nvPr>
        </p:nvSpPr>
        <p:spPr>
          <a:xfrm>
            <a:off x="5168959" y="3263642"/>
            <a:ext cx="685800" cy="346075"/>
          </a:xfrm>
        </p:spPr>
        <p:txBody>
          <a:bodyPr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id-ID" dirty="0"/>
              <a:t>Txt</a:t>
            </a:r>
            <a:endParaRPr lang="en-AU" dirty="0"/>
          </a:p>
        </p:txBody>
      </p:sp>
      <p:sp>
        <p:nvSpPr>
          <p:cNvPr id="28" name="Text Placeholder 38"/>
          <p:cNvSpPr>
            <a:spLocks noGrp="1"/>
          </p:cNvSpPr>
          <p:nvPr>
            <p:ph type="body" sz="quarter" idx="36" hasCustomPrompt="1"/>
          </p:nvPr>
        </p:nvSpPr>
        <p:spPr>
          <a:xfrm>
            <a:off x="6997758" y="3263642"/>
            <a:ext cx="685800" cy="346075"/>
          </a:xfrm>
        </p:spPr>
        <p:txBody>
          <a:bodyPr>
            <a:normAutofit/>
          </a:bodyPr>
          <a:lstStyle>
            <a:lvl1pPr algn="ctr">
              <a:defRPr sz="1600" b="1"/>
            </a:lvl1pPr>
          </a:lstStyle>
          <a:p>
            <a:pPr lvl="0"/>
            <a:r>
              <a:rPr lang="id-ID" dirty="0"/>
              <a:t>Txt</a:t>
            </a:r>
            <a:endParaRPr lang="en-AU" dirty="0"/>
          </a:p>
        </p:txBody>
      </p:sp>
      <p:sp>
        <p:nvSpPr>
          <p:cNvPr id="29" name="Text Placeholder 38"/>
          <p:cNvSpPr>
            <a:spLocks noGrp="1"/>
          </p:cNvSpPr>
          <p:nvPr>
            <p:ph type="body" sz="quarter" idx="37"/>
          </p:nvPr>
        </p:nvSpPr>
        <p:spPr>
          <a:xfrm>
            <a:off x="8966201" y="2713078"/>
            <a:ext cx="2601911" cy="346075"/>
          </a:xfrm>
        </p:spPr>
        <p:txBody>
          <a:bodyPr>
            <a:normAutofit/>
          </a:bodyPr>
          <a:lstStyle>
            <a:lvl1pPr algn="r"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38"/>
          </p:nvPr>
        </p:nvSpPr>
        <p:spPr>
          <a:xfrm>
            <a:off x="8966201" y="3162992"/>
            <a:ext cx="2589212" cy="1741332"/>
          </a:xfrm>
        </p:spPr>
        <p:txBody>
          <a:bodyPr>
            <a:noAutofit/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34" name="Subtitle 2"/>
          <p:cNvSpPr>
            <a:spLocks noGrp="1"/>
          </p:cNvSpPr>
          <p:nvPr>
            <p:ph type="subTitle" idx="1"/>
          </p:nvPr>
        </p:nvSpPr>
        <p:spPr>
          <a:xfrm>
            <a:off x="623889" y="1121661"/>
            <a:ext cx="10944224" cy="41563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23889" y="565806"/>
            <a:ext cx="10944222" cy="553811"/>
          </a:xfr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88171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>
        <p:tmplLst>
          <p:tmpl lvl="1">
            <p:tnLst>
              <p:par>
                <p:cTn presetID="2" presetClass="entr" presetSubtype="4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3889" y="1121661"/>
            <a:ext cx="10944224" cy="41563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9" y="565806"/>
            <a:ext cx="10944222" cy="553811"/>
          </a:xfr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23888" y="3429000"/>
            <a:ext cx="5094741" cy="2736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AU"/>
          </a:p>
        </p:txBody>
      </p:sp>
      <p:sp>
        <p:nvSpPr>
          <p:cNvPr id="10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6516913" y="3429000"/>
            <a:ext cx="5051199" cy="273685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AU"/>
          </a:p>
        </p:txBody>
      </p:sp>
      <p:sp>
        <p:nvSpPr>
          <p:cNvPr id="11" name="Text Placeholder 38"/>
          <p:cNvSpPr>
            <a:spLocks noGrp="1"/>
          </p:cNvSpPr>
          <p:nvPr>
            <p:ph type="body" sz="quarter" idx="37"/>
          </p:nvPr>
        </p:nvSpPr>
        <p:spPr>
          <a:xfrm>
            <a:off x="623888" y="2433520"/>
            <a:ext cx="2601911" cy="346075"/>
          </a:xfrm>
        </p:spPr>
        <p:txBody>
          <a:bodyPr>
            <a:normAutofit/>
          </a:bodyPr>
          <a:lstStyle>
            <a:lvl1pPr algn="r">
              <a:defRPr sz="1600" b="1"/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38"/>
          </p:nvPr>
        </p:nvSpPr>
        <p:spPr>
          <a:xfrm>
            <a:off x="623888" y="2883434"/>
            <a:ext cx="2589212" cy="355066"/>
          </a:xfrm>
        </p:spPr>
        <p:txBody>
          <a:bodyPr>
            <a:noAutofit/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13" name="Text Placeholder 38"/>
          <p:cNvSpPr>
            <a:spLocks noGrp="1"/>
          </p:cNvSpPr>
          <p:nvPr>
            <p:ph type="body" sz="quarter" idx="39"/>
          </p:nvPr>
        </p:nvSpPr>
        <p:spPr>
          <a:xfrm>
            <a:off x="8978901" y="2433520"/>
            <a:ext cx="2601911" cy="346075"/>
          </a:xfrm>
        </p:spPr>
        <p:txBody>
          <a:bodyPr>
            <a:normAutofit/>
          </a:bodyPr>
          <a:lstStyle>
            <a:lvl1pPr algn="l">
              <a:defRPr sz="1600" b="1"/>
            </a:lvl1pPr>
          </a:lstStyle>
          <a:p>
            <a:pPr lvl="0"/>
            <a:endParaRPr lang="en-AU" dirty="0"/>
          </a:p>
        </p:txBody>
      </p:sp>
      <p:sp>
        <p:nvSpPr>
          <p:cNvPr id="14" name="Text Placeholder 39"/>
          <p:cNvSpPr>
            <a:spLocks noGrp="1"/>
          </p:cNvSpPr>
          <p:nvPr>
            <p:ph type="body" sz="quarter" idx="40"/>
          </p:nvPr>
        </p:nvSpPr>
        <p:spPr>
          <a:xfrm>
            <a:off x="8978901" y="2883434"/>
            <a:ext cx="2589212" cy="355066"/>
          </a:xfrm>
        </p:spPr>
        <p:txBody>
          <a:bodyPr>
            <a:noAutofit/>
          </a:bodyPr>
          <a:lstStyle>
            <a:lvl1pPr algn="l">
              <a:defRPr sz="1200"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6070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id-ID" dirty="0"/>
              <a:t>Please insert picture</a:t>
            </a:r>
            <a:endParaRPr lang="en-A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3889" y="3372604"/>
            <a:ext cx="10944224" cy="41563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3889" y="2816749"/>
            <a:ext cx="10944222" cy="553811"/>
          </a:xfr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5972488" cy="2217915"/>
          </a:xfrm>
          <a:custGeom>
            <a:avLst/>
            <a:gdLst>
              <a:gd name="connsiteX0" fmla="*/ 0 w 5972488"/>
              <a:gd name="connsiteY0" fmla="*/ 0 h 2217915"/>
              <a:gd name="connsiteX1" fmla="*/ 5972488 w 5972488"/>
              <a:gd name="connsiteY1" fmla="*/ 0 h 2217915"/>
              <a:gd name="connsiteX2" fmla="*/ 5826899 w 5972488"/>
              <a:gd name="connsiteY2" fmla="*/ 126113 h 2217915"/>
              <a:gd name="connsiteX3" fmla="*/ 1 w 5972488"/>
              <a:gd name="connsiteY3" fmla="*/ 2217915 h 2217915"/>
              <a:gd name="connsiteX4" fmla="*/ 0 w 5972488"/>
              <a:gd name="connsiteY4" fmla="*/ 2217915 h 221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2488" h="2217915">
                <a:moveTo>
                  <a:pt x="0" y="0"/>
                </a:moveTo>
                <a:lnTo>
                  <a:pt x="5972488" y="0"/>
                </a:lnTo>
                <a:lnTo>
                  <a:pt x="5826899" y="126113"/>
                </a:lnTo>
                <a:cubicBezTo>
                  <a:pt x="4243433" y="1432905"/>
                  <a:pt x="2213391" y="2217915"/>
                  <a:pt x="1" y="2217915"/>
                </a:cubicBezTo>
                <a:lnTo>
                  <a:pt x="0" y="2217915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</p:spPr>
        <p:txBody>
          <a:bodyPr wrap="square" anchor="b">
            <a:noAutofit/>
          </a:bodyPr>
          <a:lstStyle>
            <a:lvl1pPr algn="l">
              <a:defRPr sz="1600"/>
            </a:lvl1pPr>
          </a:lstStyle>
          <a:p>
            <a:r>
              <a:rPr lang="id-ID" dirty="0"/>
              <a:t>No picture</a:t>
            </a:r>
            <a:endParaRPr lang="en-AU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 hasCustomPrompt="1"/>
          </p:nvPr>
        </p:nvSpPr>
        <p:spPr>
          <a:xfrm>
            <a:off x="6221876" y="0"/>
            <a:ext cx="5970125" cy="2215871"/>
          </a:xfrm>
          <a:custGeom>
            <a:avLst/>
            <a:gdLst>
              <a:gd name="connsiteX0" fmla="*/ 0 w 5970125"/>
              <a:gd name="connsiteY0" fmla="*/ 0 h 2215871"/>
              <a:gd name="connsiteX1" fmla="*/ 5970125 w 5970125"/>
              <a:gd name="connsiteY1" fmla="*/ 0 h 2215871"/>
              <a:gd name="connsiteX2" fmla="*/ 5970125 w 5970125"/>
              <a:gd name="connsiteY2" fmla="*/ 2215871 h 2215871"/>
              <a:gd name="connsiteX3" fmla="*/ 5557328 w 5970125"/>
              <a:gd name="connsiteY3" fmla="*/ 2206736 h 2215871"/>
              <a:gd name="connsiteX4" fmla="*/ 143229 w 5970125"/>
              <a:gd name="connsiteY4" fmla="*/ 124069 h 2215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0125" h="2215871">
                <a:moveTo>
                  <a:pt x="0" y="0"/>
                </a:moveTo>
                <a:lnTo>
                  <a:pt x="5970125" y="0"/>
                </a:lnTo>
                <a:lnTo>
                  <a:pt x="5970125" y="2215871"/>
                </a:lnTo>
                <a:lnTo>
                  <a:pt x="5557328" y="2206736"/>
                </a:lnTo>
                <a:cubicBezTo>
                  <a:pt x="3504726" y="2115707"/>
                  <a:pt x="1627729" y="1349187"/>
                  <a:pt x="143229" y="124069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</p:spPr>
        <p:txBody>
          <a:bodyPr wrap="square" anchor="b">
            <a:noAutofit/>
          </a:bodyPr>
          <a:lstStyle>
            <a:lvl1pPr algn="r">
              <a:defRPr sz="1600"/>
            </a:lvl1pPr>
          </a:lstStyle>
          <a:p>
            <a:r>
              <a:rPr lang="id-ID" dirty="0"/>
              <a:t>No picture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90079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22" grpId="0" animBg="1"/>
      <p:bldP spid="25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939636"/>
            <a:ext cx="3713019" cy="369916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id-ID" dirty="0"/>
              <a:t>Please insert picture</a:t>
            </a:r>
            <a:endParaRPr lang="en-A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5999" y="1121661"/>
            <a:ext cx="5472113" cy="415636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5999" y="565806"/>
            <a:ext cx="5472112" cy="553811"/>
          </a:xfrm>
        </p:spPr>
        <p:txBody>
          <a:bodyPr/>
          <a:lstStyle>
            <a:lvl1pPr algn="r">
              <a:defRPr/>
            </a:lvl1pPr>
          </a:lstStyle>
          <a:p>
            <a:endParaRPr lang="en-AU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4198620" y="1939925"/>
            <a:ext cx="3351530" cy="369887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AU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623889" y="5740400"/>
            <a:ext cx="3089129" cy="42545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d-ID" dirty="0"/>
              <a:t>Caption here</a:t>
            </a:r>
            <a:endParaRPr lang="en-AU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4198620" y="5725945"/>
            <a:ext cx="3150781" cy="42545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id-ID" dirty="0"/>
              <a:t>Caption here</a:t>
            </a:r>
            <a:endParaRPr lang="en-AU" dirty="0"/>
          </a:p>
        </p:txBody>
      </p:sp>
      <p:sp>
        <p:nvSpPr>
          <p:cNvPr id="14" name="Text Placeholder 38"/>
          <p:cNvSpPr>
            <a:spLocks noGrp="1"/>
          </p:cNvSpPr>
          <p:nvPr>
            <p:ph type="body" sz="quarter" idx="37"/>
          </p:nvPr>
        </p:nvSpPr>
        <p:spPr>
          <a:xfrm>
            <a:off x="8966202" y="2087445"/>
            <a:ext cx="2601911" cy="346075"/>
          </a:xfrm>
        </p:spPr>
        <p:txBody>
          <a:bodyPr>
            <a:normAutofit/>
          </a:bodyPr>
          <a:lstStyle>
            <a:lvl1pPr algn="r"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5" name="Text Placeholder 39"/>
          <p:cNvSpPr>
            <a:spLocks noGrp="1"/>
          </p:cNvSpPr>
          <p:nvPr>
            <p:ph type="body" sz="quarter" idx="38"/>
          </p:nvPr>
        </p:nvSpPr>
        <p:spPr>
          <a:xfrm>
            <a:off x="8966202" y="2537359"/>
            <a:ext cx="2589212" cy="1591296"/>
          </a:xfrm>
        </p:spPr>
        <p:txBody>
          <a:bodyPr>
            <a:noAutofit/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8153399" y="4430258"/>
            <a:ext cx="3414711" cy="603972"/>
          </a:xfrm>
        </p:spPr>
        <p:txBody>
          <a:bodyPr>
            <a:noAutofit/>
          </a:bodyPr>
          <a:lstStyle>
            <a:lvl1pPr marL="0" indent="0" algn="r">
              <a:buNone/>
              <a:defRPr sz="1400" b="1" i="1"/>
            </a:lvl1pPr>
            <a:lvl2pPr marL="457200" indent="0">
              <a:buNone/>
              <a:defRPr sz="1400" b="1" i="1"/>
            </a:lvl2pPr>
            <a:lvl3pPr marL="914400" indent="0">
              <a:buNone/>
              <a:defRPr sz="1400" b="1" i="1"/>
            </a:lvl3pPr>
            <a:lvl4pPr marL="1371600" indent="0">
              <a:buNone/>
              <a:defRPr sz="1400" b="1" i="1"/>
            </a:lvl4pPr>
            <a:lvl5pPr marL="1828800" indent="0">
              <a:buNone/>
              <a:defRPr sz="1400" b="1" i="1"/>
            </a:lvl5pPr>
          </a:lstStyle>
          <a:p>
            <a:pPr lvl="0"/>
            <a:endParaRPr lang="en-AU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8176008" y="5146751"/>
            <a:ext cx="3391363" cy="243032"/>
          </a:xfrm>
        </p:spPr>
        <p:txBody>
          <a:bodyPr>
            <a:normAutofit/>
          </a:bodyPr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id-ID" dirty="0"/>
              <a:t>Name here</a:t>
            </a:r>
            <a:endParaRPr lang="en-AU" dirty="0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8176008" y="5424710"/>
            <a:ext cx="3391363" cy="315690"/>
          </a:xfrm>
        </p:spPr>
        <p:txBody>
          <a:bodyPr>
            <a:normAutofit/>
          </a:bodyPr>
          <a:lstStyle>
            <a:lvl1pPr marL="0" indent="0" algn="r">
              <a:buNone/>
              <a:defRPr sz="1400" i="1"/>
            </a:lvl1pPr>
          </a:lstStyle>
          <a:p>
            <a:pPr lvl="0"/>
            <a:r>
              <a:rPr lang="id-ID" dirty="0"/>
              <a:t>Her or his position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74909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  <p:bldP spid="11" grpId="0" animBg="1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Rectangle 6"/>
          <p:cNvSpPr/>
          <p:nvPr userDrawn="1"/>
        </p:nvSpPr>
        <p:spPr>
          <a:xfrm>
            <a:off x="0" y="2396836"/>
            <a:ext cx="12192000" cy="2493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2587654"/>
          </a:xfr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466109" y="3552795"/>
            <a:ext cx="9102006" cy="74211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66109" y="2996941"/>
            <a:ext cx="9102004" cy="553811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4699836"/>
            <a:ext cx="12192000" cy="2158164"/>
          </a:xfrm>
          <a:solidFill>
            <a:schemeClr val="bg1">
              <a:lumMod val="85000"/>
            </a:schemeClr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374185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51" name="Picture Placeholder 50"/>
          <p:cNvSpPr>
            <a:spLocks noGrp="1"/>
          </p:cNvSpPr>
          <p:nvPr>
            <p:ph type="pic" sz="quarter" idx="13" hasCustomPrompt="1"/>
          </p:nvPr>
        </p:nvSpPr>
        <p:spPr>
          <a:xfrm>
            <a:off x="575080" y="561463"/>
            <a:ext cx="1775183" cy="1383323"/>
          </a:xfrm>
          <a:custGeom>
            <a:avLst/>
            <a:gdLst>
              <a:gd name="connsiteX0" fmla="*/ 1412530 w 1775183"/>
              <a:gd name="connsiteY0" fmla="*/ 520241 h 1383323"/>
              <a:gd name="connsiteX1" fmla="*/ 1416516 w 1775183"/>
              <a:gd name="connsiteY1" fmla="*/ 520241 h 1383323"/>
              <a:gd name="connsiteX2" fmla="*/ 1386627 w 1775183"/>
              <a:gd name="connsiteY2" fmla="*/ 522234 h 1383323"/>
              <a:gd name="connsiteX3" fmla="*/ 1412530 w 1775183"/>
              <a:gd name="connsiteY3" fmla="*/ 520241 h 1383323"/>
              <a:gd name="connsiteX4" fmla="*/ 1771 w 1775183"/>
              <a:gd name="connsiteY4" fmla="*/ 0 h 1383323"/>
              <a:gd name="connsiteX5" fmla="*/ 63542 w 1775183"/>
              <a:gd name="connsiteY5" fmla="*/ 1993 h 1383323"/>
              <a:gd name="connsiteX6" fmla="*/ 483980 w 1775183"/>
              <a:gd name="connsiteY6" fmla="*/ 1993 h 1383323"/>
              <a:gd name="connsiteX7" fmla="*/ 880507 w 1775183"/>
              <a:gd name="connsiteY7" fmla="*/ 1993 h 1383323"/>
              <a:gd name="connsiteX8" fmla="*/ 1121611 w 1775183"/>
              <a:gd name="connsiteY8" fmla="*/ 1993 h 1383323"/>
              <a:gd name="connsiteX9" fmla="*/ 1121611 w 1775183"/>
              <a:gd name="connsiteY9" fmla="*/ 0 h 1383323"/>
              <a:gd name="connsiteX10" fmla="*/ 1302937 w 1775183"/>
              <a:gd name="connsiteY10" fmla="*/ 0 h 1383323"/>
              <a:gd name="connsiteX11" fmla="*/ 1384634 w 1775183"/>
              <a:gd name="connsiteY11" fmla="*/ 0 h 1383323"/>
              <a:gd name="connsiteX12" fmla="*/ 1384634 w 1775183"/>
              <a:gd name="connsiteY12" fmla="*/ 508282 h 1383323"/>
              <a:gd name="connsiteX13" fmla="*/ 1384634 w 1775183"/>
              <a:gd name="connsiteY13" fmla="*/ 518248 h 1383323"/>
              <a:gd name="connsiteX14" fmla="*/ 1386627 w 1775183"/>
              <a:gd name="connsiteY14" fmla="*/ 518248 h 1383323"/>
              <a:gd name="connsiteX15" fmla="*/ 1386627 w 1775183"/>
              <a:gd name="connsiteY15" fmla="*/ 522234 h 1383323"/>
              <a:gd name="connsiteX16" fmla="*/ 1474301 w 1775183"/>
              <a:gd name="connsiteY16" fmla="*/ 613924 h 1383323"/>
              <a:gd name="connsiteX17" fmla="*/ 1522123 w 1775183"/>
              <a:gd name="connsiteY17" fmla="*/ 601965 h 1383323"/>
              <a:gd name="connsiteX18" fmla="*/ 1645664 w 1775183"/>
              <a:gd name="connsiteY18" fmla="*/ 560106 h 1383323"/>
              <a:gd name="connsiteX19" fmla="*/ 1775183 w 1775183"/>
              <a:gd name="connsiteY19" fmla="*/ 709601 h 1383323"/>
              <a:gd name="connsiteX20" fmla="*/ 1645664 w 1775183"/>
              <a:gd name="connsiteY20" fmla="*/ 861089 h 1383323"/>
              <a:gd name="connsiteX21" fmla="*/ 1522123 w 1775183"/>
              <a:gd name="connsiteY21" fmla="*/ 819230 h 1383323"/>
              <a:gd name="connsiteX22" fmla="*/ 1474301 w 1775183"/>
              <a:gd name="connsiteY22" fmla="*/ 807271 h 1383323"/>
              <a:gd name="connsiteX23" fmla="*/ 1386627 w 1775183"/>
              <a:gd name="connsiteY23" fmla="*/ 902947 h 1383323"/>
              <a:gd name="connsiteX24" fmla="*/ 1384634 w 1775183"/>
              <a:gd name="connsiteY24" fmla="*/ 904941 h 1383323"/>
              <a:gd name="connsiteX25" fmla="*/ 1384634 w 1775183"/>
              <a:gd name="connsiteY25" fmla="*/ 914907 h 1383323"/>
              <a:gd name="connsiteX26" fmla="*/ 1384634 w 1775183"/>
              <a:gd name="connsiteY26" fmla="*/ 1383323 h 1383323"/>
              <a:gd name="connsiteX27" fmla="*/ 1290982 w 1775183"/>
              <a:gd name="connsiteY27" fmla="*/ 1383323 h 1383323"/>
              <a:gd name="connsiteX28" fmla="*/ 878514 w 1775183"/>
              <a:gd name="connsiteY28" fmla="*/ 1383323 h 1383323"/>
              <a:gd name="connsiteX29" fmla="*/ 864566 w 1775183"/>
              <a:gd name="connsiteY29" fmla="*/ 1383323 h 1383323"/>
              <a:gd name="connsiteX30" fmla="*/ 826707 w 1775183"/>
              <a:gd name="connsiteY30" fmla="*/ 1363390 h 1383323"/>
              <a:gd name="connsiteX31" fmla="*/ 830692 w 1775183"/>
              <a:gd name="connsiteY31" fmla="*/ 1321532 h 1383323"/>
              <a:gd name="connsiteX32" fmla="*/ 876522 w 1775183"/>
              <a:gd name="connsiteY32" fmla="*/ 1176024 h 1383323"/>
              <a:gd name="connsiteX33" fmla="*/ 675269 w 1775183"/>
              <a:gd name="connsiteY33" fmla="*/ 994637 h 1383323"/>
              <a:gd name="connsiteX34" fmla="*/ 476009 w 1775183"/>
              <a:gd name="connsiteY34" fmla="*/ 1176024 h 1383323"/>
              <a:gd name="connsiteX35" fmla="*/ 521839 w 1775183"/>
              <a:gd name="connsiteY35" fmla="*/ 1321532 h 1383323"/>
              <a:gd name="connsiteX36" fmla="*/ 523832 w 1775183"/>
              <a:gd name="connsiteY36" fmla="*/ 1363390 h 1383323"/>
              <a:gd name="connsiteX37" fmla="*/ 483980 w 1775183"/>
              <a:gd name="connsiteY37" fmla="*/ 1383323 h 1383323"/>
              <a:gd name="connsiteX38" fmla="*/ 481987 w 1775183"/>
              <a:gd name="connsiteY38" fmla="*/ 1383323 h 1383323"/>
              <a:gd name="connsiteX39" fmla="*/ 470032 w 1775183"/>
              <a:gd name="connsiteY39" fmla="*/ 1383323 h 1383323"/>
              <a:gd name="connsiteX40" fmla="*/ 1771 w 1775183"/>
              <a:gd name="connsiteY40" fmla="*/ 1383323 h 1383323"/>
              <a:gd name="connsiteX41" fmla="*/ 1771 w 1775183"/>
              <a:gd name="connsiteY41" fmla="*/ 914907 h 1383323"/>
              <a:gd name="connsiteX42" fmla="*/ 1771 w 1775183"/>
              <a:gd name="connsiteY42" fmla="*/ 520241 h 1383323"/>
              <a:gd name="connsiteX43" fmla="*/ 1771 w 1775183"/>
              <a:gd name="connsiteY43" fmla="*/ 512268 h 1383323"/>
              <a:gd name="connsiteX44" fmla="*/ 1771 w 1775183"/>
              <a:gd name="connsiteY44" fmla="*/ 0 h 138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775183" h="1383323">
                <a:moveTo>
                  <a:pt x="1412530" y="520241"/>
                </a:moveTo>
                <a:cubicBezTo>
                  <a:pt x="1416516" y="520241"/>
                  <a:pt x="1416516" y="520241"/>
                  <a:pt x="1416516" y="520241"/>
                </a:cubicBezTo>
                <a:cubicBezTo>
                  <a:pt x="1386627" y="522234"/>
                  <a:pt x="1386627" y="522234"/>
                  <a:pt x="1386627" y="522234"/>
                </a:cubicBezTo>
                <a:cubicBezTo>
                  <a:pt x="1412530" y="520241"/>
                  <a:pt x="1412530" y="520241"/>
                  <a:pt x="1412530" y="520241"/>
                </a:cubicBezTo>
                <a:close/>
                <a:moveTo>
                  <a:pt x="1771" y="0"/>
                </a:moveTo>
                <a:cubicBezTo>
                  <a:pt x="63542" y="1993"/>
                  <a:pt x="63542" y="1993"/>
                  <a:pt x="63542" y="1993"/>
                </a:cubicBezTo>
                <a:cubicBezTo>
                  <a:pt x="483980" y="1993"/>
                  <a:pt x="483980" y="1993"/>
                  <a:pt x="483980" y="1993"/>
                </a:cubicBezTo>
                <a:cubicBezTo>
                  <a:pt x="880507" y="1993"/>
                  <a:pt x="880507" y="1993"/>
                  <a:pt x="880507" y="1993"/>
                </a:cubicBezTo>
                <a:cubicBezTo>
                  <a:pt x="1121611" y="1993"/>
                  <a:pt x="1121611" y="1993"/>
                  <a:pt x="1121611" y="1993"/>
                </a:cubicBezTo>
                <a:cubicBezTo>
                  <a:pt x="1121611" y="0"/>
                  <a:pt x="1121611" y="0"/>
                  <a:pt x="1121611" y="0"/>
                </a:cubicBezTo>
                <a:cubicBezTo>
                  <a:pt x="1302937" y="0"/>
                  <a:pt x="1302937" y="0"/>
                  <a:pt x="1302937" y="0"/>
                </a:cubicBezTo>
                <a:cubicBezTo>
                  <a:pt x="1308915" y="0"/>
                  <a:pt x="1354745" y="0"/>
                  <a:pt x="1384634" y="0"/>
                </a:cubicBezTo>
                <a:cubicBezTo>
                  <a:pt x="1384634" y="508282"/>
                  <a:pt x="1384634" y="508282"/>
                  <a:pt x="1384634" y="508282"/>
                </a:cubicBezTo>
                <a:cubicBezTo>
                  <a:pt x="1384634" y="512268"/>
                  <a:pt x="1384634" y="516255"/>
                  <a:pt x="1384634" y="518248"/>
                </a:cubicBezTo>
                <a:cubicBezTo>
                  <a:pt x="1386627" y="518248"/>
                  <a:pt x="1386627" y="518248"/>
                  <a:pt x="1386627" y="518248"/>
                </a:cubicBezTo>
                <a:cubicBezTo>
                  <a:pt x="1386627" y="520241"/>
                  <a:pt x="1386627" y="520241"/>
                  <a:pt x="1386627" y="522234"/>
                </a:cubicBezTo>
                <a:cubicBezTo>
                  <a:pt x="1392604" y="578046"/>
                  <a:pt x="1426478" y="613924"/>
                  <a:pt x="1474301" y="613924"/>
                </a:cubicBezTo>
                <a:cubicBezTo>
                  <a:pt x="1488249" y="613924"/>
                  <a:pt x="1504190" y="609938"/>
                  <a:pt x="1522123" y="601965"/>
                </a:cubicBezTo>
                <a:cubicBezTo>
                  <a:pt x="1554005" y="586019"/>
                  <a:pt x="1615775" y="560106"/>
                  <a:pt x="1645664" y="560106"/>
                </a:cubicBezTo>
                <a:cubicBezTo>
                  <a:pt x="1717398" y="560106"/>
                  <a:pt x="1775183" y="627877"/>
                  <a:pt x="1775183" y="709601"/>
                </a:cubicBezTo>
                <a:cubicBezTo>
                  <a:pt x="1775183" y="793318"/>
                  <a:pt x="1717398" y="861089"/>
                  <a:pt x="1645664" y="861089"/>
                </a:cubicBezTo>
                <a:cubicBezTo>
                  <a:pt x="1615775" y="861089"/>
                  <a:pt x="1554005" y="835176"/>
                  <a:pt x="1522123" y="819230"/>
                </a:cubicBezTo>
                <a:cubicBezTo>
                  <a:pt x="1504190" y="811257"/>
                  <a:pt x="1488249" y="807271"/>
                  <a:pt x="1474301" y="807271"/>
                </a:cubicBezTo>
                <a:cubicBezTo>
                  <a:pt x="1424486" y="807271"/>
                  <a:pt x="1390612" y="845143"/>
                  <a:pt x="1386627" y="902947"/>
                </a:cubicBezTo>
                <a:cubicBezTo>
                  <a:pt x="1384634" y="904941"/>
                  <a:pt x="1384634" y="904941"/>
                  <a:pt x="1384634" y="904941"/>
                </a:cubicBezTo>
                <a:cubicBezTo>
                  <a:pt x="1384634" y="914907"/>
                  <a:pt x="1384634" y="914907"/>
                  <a:pt x="1384634" y="914907"/>
                </a:cubicBezTo>
                <a:cubicBezTo>
                  <a:pt x="1384634" y="1383323"/>
                  <a:pt x="1384634" y="1383323"/>
                  <a:pt x="1384634" y="1383323"/>
                </a:cubicBezTo>
                <a:cubicBezTo>
                  <a:pt x="1290982" y="1383323"/>
                  <a:pt x="1290982" y="1383323"/>
                  <a:pt x="1290982" y="1383323"/>
                </a:cubicBezTo>
                <a:cubicBezTo>
                  <a:pt x="878514" y="1383323"/>
                  <a:pt x="878514" y="1383323"/>
                  <a:pt x="878514" y="1383323"/>
                </a:cubicBezTo>
                <a:cubicBezTo>
                  <a:pt x="872536" y="1383323"/>
                  <a:pt x="866559" y="1383323"/>
                  <a:pt x="864566" y="1383323"/>
                </a:cubicBezTo>
                <a:cubicBezTo>
                  <a:pt x="846633" y="1381330"/>
                  <a:pt x="832684" y="1373357"/>
                  <a:pt x="826707" y="1363390"/>
                </a:cubicBezTo>
                <a:cubicBezTo>
                  <a:pt x="820729" y="1349438"/>
                  <a:pt x="824714" y="1333492"/>
                  <a:pt x="830692" y="1321532"/>
                </a:cubicBezTo>
                <a:cubicBezTo>
                  <a:pt x="834677" y="1311566"/>
                  <a:pt x="876522" y="1225855"/>
                  <a:pt x="876522" y="1176024"/>
                </a:cubicBezTo>
                <a:cubicBezTo>
                  <a:pt x="876522" y="1076361"/>
                  <a:pt x="786855" y="994637"/>
                  <a:pt x="675269" y="994637"/>
                </a:cubicBezTo>
                <a:cubicBezTo>
                  <a:pt x="565676" y="994637"/>
                  <a:pt x="476009" y="1076361"/>
                  <a:pt x="476009" y="1176024"/>
                </a:cubicBezTo>
                <a:cubicBezTo>
                  <a:pt x="476009" y="1225855"/>
                  <a:pt x="517854" y="1311566"/>
                  <a:pt x="521839" y="1321532"/>
                </a:cubicBezTo>
                <a:cubicBezTo>
                  <a:pt x="529810" y="1337478"/>
                  <a:pt x="529810" y="1353424"/>
                  <a:pt x="523832" y="1363390"/>
                </a:cubicBezTo>
                <a:cubicBezTo>
                  <a:pt x="517854" y="1375350"/>
                  <a:pt x="503906" y="1381330"/>
                  <a:pt x="483980" y="1383323"/>
                </a:cubicBezTo>
                <a:cubicBezTo>
                  <a:pt x="483980" y="1383323"/>
                  <a:pt x="481987" y="1383323"/>
                  <a:pt x="481987" y="1383323"/>
                </a:cubicBezTo>
                <a:cubicBezTo>
                  <a:pt x="470032" y="1383323"/>
                  <a:pt x="470032" y="1383323"/>
                  <a:pt x="470032" y="1383323"/>
                </a:cubicBezTo>
                <a:cubicBezTo>
                  <a:pt x="1771" y="1383323"/>
                  <a:pt x="1771" y="1383323"/>
                  <a:pt x="1771" y="1383323"/>
                </a:cubicBezTo>
                <a:cubicBezTo>
                  <a:pt x="1771" y="914907"/>
                  <a:pt x="1771" y="914907"/>
                  <a:pt x="1771" y="914907"/>
                </a:cubicBezTo>
                <a:cubicBezTo>
                  <a:pt x="1771" y="912914"/>
                  <a:pt x="-2214" y="586019"/>
                  <a:pt x="1771" y="520241"/>
                </a:cubicBezTo>
                <a:cubicBezTo>
                  <a:pt x="1771" y="518248"/>
                  <a:pt x="1771" y="514261"/>
                  <a:pt x="1771" y="512268"/>
                </a:cubicBezTo>
                <a:cubicBezTo>
                  <a:pt x="1771" y="0"/>
                  <a:pt x="1771" y="0"/>
                  <a:pt x="177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id-ID" dirty="0"/>
              <a:t>Images</a:t>
            </a:r>
            <a:endParaRPr lang="en-AU" dirty="0"/>
          </a:p>
        </p:txBody>
      </p:sp>
      <p:sp>
        <p:nvSpPr>
          <p:cNvPr id="54" name="Picture Placeholder 53"/>
          <p:cNvSpPr>
            <a:spLocks noGrp="1"/>
          </p:cNvSpPr>
          <p:nvPr>
            <p:ph type="pic" sz="quarter" idx="14" hasCustomPrompt="1"/>
          </p:nvPr>
        </p:nvSpPr>
        <p:spPr>
          <a:xfrm>
            <a:off x="2626521" y="549274"/>
            <a:ext cx="1450356" cy="1385354"/>
          </a:xfrm>
          <a:custGeom>
            <a:avLst/>
            <a:gdLst>
              <a:gd name="connsiteX0" fmla="*/ 1173434 w 1450356"/>
              <a:gd name="connsiteY0" fmla="*/ 0 h 1385354"/>
              <a:gd name="connsiteX1" fmla="*/ 1364690 w 1450356"/>
              <a:gd name="connsiteY1" fmla="*/ 0 h 1385354"/>
              <a:gd name="connsiteX2" fmla="*/ 1450356 w 1450356"/>
              <a:gd name="connsiteY2" fmla="*/ 0 h 1385354"/>
              <a:gd name="connsiteX3" fmla="*/ 1450356 w 1450356"/>
              <a:gd name="connsiteY3" fmla="*/ 508295 h 1385354"/>
              <a:gd name="connsiteX4" fmla="*/ 1450356 w 1450356"/>
              <a:gd name="connsiteY4" fmla="*/ 518262 h 1385354"/>
              <a:gd name="connsiteX5" fmla="*/ 1412503 w 1450356"/>
              <a:gd name="connsiteY5" fmla="*/ 562115 h 1385354"/>
              <a:gd name="connsiteX6" fmla="*/ 1384612 w 1450356"/>
              <a:gd name="connsiteY6" fmla="*/ 556135 h 1385354"/>
              <a:gd name="connsiteX7" fmla="*/ 1233201 w 1450356"/>
              <a:gd name="connsiteY7" fmla="*/ 510289 h 1385354"/>
              <a:gd name="connsiteX8" fmla="*/ 1041945 w 1450356"/>
              <a:gd name="connsiteY8" fmla="*/ 709620 h 1385354"/>
              <a:gd name="connsiteX9" fmla="*/ 1233201 w 1450356"/>
              <a:gd name="connsiteY9" fmla="*/ 910945 h 1385354"/>
              <a:gd name="connsiteX10" fmla="*/ 1384612 w 1450356"/>
              <a:gd name="connsiteY10" fmla="*/ 865099 h 1385354"/>
              <a:gd name="connsiteX11" fmla="*/ 1412503 w 1450356"/>
              <a:gd name="connsiteY11" fmla="*/ 859119 h 1385354"/>
              <a:gd name="connsiteX12" fmla="*/ 1450356 w 1450356"/>
              <a:gd name="connsiteY12" fmla="*/ 904965 h 1385354"/>
              <a:gd name="connsiteX13" fmla="*/ 1450356 w 1450356"/>
              <a:gd name="connsiteY13" fmla="*/ 914932 h 1385354"/>
              <a:gd name="connsiteX14" fmla="*/ 1450356 w 1450356"/>
              <a:gd name="connsiteY14" fmla="*/ 1383361 h 1385354"/>
              <a:gd name="connsiteX15" fmla="*/ 1352736 w 1450356"/>
              <a:gd name="connsiteY15" fmla="*/ 1383361 h 1385354"/>
              <a:gd name="connsiteX16" fmla="*/ 918426 w 1450356"/>
              <a:gd name="connsiteY16" fmla="*/ 1383361 h 1385354"/>
              <a:gd name="connsiteX17" fmla="*/ 904480 w 1450356"/>
              <a:gd name="connsiteY17" fmla="*/ 1383361 h 1385354"/>
              <a:gd name="connsiteX18" fmla="*/ 864635 w 1450356"/>
              <a:gd name="connsiteY18" fmla="*/ 1363428 h 1385354"/>
              <a:gd name="connsiteX19" fmla="*/ 868620 w 1450356"/>
              <a:gd name="connsiteY19" fmla="*/ 1321568 h 1385354"/>
              <a:gd name="connsiteX20" fmla="*/ 918426 w 1450356"/>
              <a:gd name="connsiteY20" fmla="*/ 1176056 h 1385354"/>
              <a:gd name="connsiteX21" fmla="*/ 707248 w 1450356"/>
              <a:gd name="connsiteY21" fmla="*/ 994664 h 1385354"/>
              <a:gd name="connsiteX22" fmla="*/ 496069 w 1450356"/>
              <a:gd name="connsiteY22" fmla="*/ 1176056 h 1385354"/>
              <a:gd name="connsiteX23" fmla="*/ 545876 w 1450356"/>
              <a:gd name="connsiteY23" fmla="*/ 1321568 h 1385354"/>
              <a:gd name="connsiteX24" fmla="*/ 547868 w 1450356"/>
              <a:gd name="connsiteY24" fmla="*/ 1363428 h 1385354"/>
              <a:gd name="connsiteX25" fmla="*/ 506031 w 1450356"/>
              <a:gd name="connsiteY25" fmla="*/ 1385354 h 1385354"/>
              <a:gd name="connsiteX26" fmla="*/ 502046 w 1450356"/>
              <a:gd name="connsiteY26" fmla="*/ 1383361 h 1385354"/>
              <a:gd name="connsiteX27" fmla="*/ 492085 w 1450356"/>
              <a:gd name="connsiteY27" fmla="*/ 1383361 h 1385354"/>
              <a:gd name="connsiteX28" fmla="*/ 0 w 1450356"/>
              <a:gd name="connsiteY28" fmla="*/ 1383361 h 1385354"/>
              <a:gd name="connsiteX29" fmla="*/ 0 w 1450356"/>
              <a:gd name="connsiteY29" fmla="*/ 914932 h 1385354"/>
              <a:gd name="connsiteX30" fmla="*/ 0 w 1450356"/>
              <a:gd name="connsiteY30" fmla="*/ 906958 h 1385354"/>
              <a:gd name="connsiteX31" fmla="*/ 39845 w 1450356"/>
              <a:gd name="connsiteY31" fmla="*/ 859119 h 1385354"/>
              <a:gd name="connsiteX32" fmla="*/ 65744 w 1450356"/>
              <a:gd name="connsiteY32" fmla="*/ 865099 h 1385354"/>
              <a:gd name="connsiteX33" fmla="*/ 219147 w 1450356"/>
              <a:gd name="connsiteY33" fmla="*/ 910945 h 1385354"/>
              <a:gd name="connsiteX34" fmla="*/ 410403 w 1450356"/>
              <a:gd name="connsiteY34" fmla="*/ 711614 h 1385354"/>
              <a:gd name="connsiteX35" fmla="*/ 219147 w 1450356"/>
              <a:gd name="connsiteY35" fmla="*/ 510289 h 1385354"/>
              <a:gd name="connsiteX36" fmla="*/ 65744 w 1450356"/>
              <a:gd name="connsiteY36" fmla="*/ 556135 h 1385354"/>
              <a:gd name="connsiteX37" fmla="*/ 39845 w 1450356"/>
              <a:gd name="connsiteY37" fmla="*/ 564108 h 1385354"/>
              <a:gd name="connsiteX38" fmla="*/ 1992 w 1450356"/>
              <a:gd name="connsiteY38" fmla="*/ 518262 h 1385354"/>
              <a:gd name="connsiteX39" fmla="*/ 0 w 1450356"/>
              <a:gd name="connsiteY39" fmla="*/ 516269 h 1385354"/>
              <a:gd name="connsiteX40" fmla="*/ 0 w 1450356"/>
              <a:gd name="connsiteY40" fmla="*/ 508295 h 1385354"/>
              <a:gd name="connsiteX41" fmla="*/ 0 w 1450356"/>
              <a:gd name="connsiteY41" fmla="*/ 1993 h 1385354"/>
              <a:gd name="connsiteX42" fmla="*/ 65744 w 1450356"/>
              <a:gd name="connsiteY42" fmla="*/ 1993 h 1385354"/>
              <a:gd name="connsiteX43" fmla="*/ 504038 w 1450356"/>
              <a:gd name="connsiteY43" fmla="*/ 1993 h 1385354"/>
              <a:gd name="connsiteX44" fmla="*/ 506031 w 1450356"/>
              <a:gd name="connsiteY44" fmla="*/ 1993 h 1385354"/>
              <a:gd name="connsiteX45" fmla="*/ 922411 w 1450356"/>
              <a:gd name="connsiteY45" fmla="*/ 1993 h 1385354"/>
              <a:gd name="connsiteX46" fmla="*/ 1173434 w 1450356"/>
              <a:gd name="connsiteY46" fmla="*/ 1993 h 1385354"/>
              <a:gd name="connsiteX47" fmla="*/ 1173434 w 1450356"/>
              <a:gd name="connsiteY47" fmla="*/ 0 h 1385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450356" h="1385354">
                <a:moveTo>
                  <a:pt x="1173434" y="0"/>
                </a:moveTo>
                <a:cubicBezTo>
                  <a:pt x="1364690" y="0"/>
                  <a:pt x="1364690" y="0"/>
                  <a:pt x="1364690" y="0"/>
                </a:cubicBezTo>
                <a:cubicBezTo>
                  <a:pt x="1370666" y="0"/>
                  <a:pt x="1418480" y="0"/>
                  <a:pt x="1450356" y="0"/>
                </a:cubicBezTo>
                <a:cubicBezTo>
                  <a:pt x="1450356" y="508295"/>
                  <a:pt x="1450356" y="508295"/>
                  <a:pt x="1450356" y="508295"/>
                </a:cubicBezTo>
                <a:cubicBezTo>
                  <a:pt x="1450356" y="512282"/>
                  <a:pt x="1450356" y="516269"/>
                  <a:pt x="1450356" y="518262"/>
                </a:cubicBezTo>
                <a:cubicBezTo>
                  <a:pt x="1448364" y="530222"/>
                  <a:pt x="1442387" y="562115"/>
                  <a:pt x="1412503" y="562115"/>
                </a:cubicBezTo>
                <a:cubicBezTo>
                  <a:pt x="1404535" y="562115"/>
                  <a:pt x="1394573" y="560122"/>
                  <a:pt x="1384612" y="556135"/>
                </a:cubicBezTo>
                <a:cubicBezTo>
                  <a:pt x="1374651" y="552148"/>
                  <a:pt x="1285000" y="510289"/>
                  <a:pt x="1233201" y="510289"/>
                </a:cubicBezTo>
                <a:cubicBezTo>
                  <a:pt x="1127612" y="510289"/>
                  <a:pt x="1041945" y="599988"/>
                  <a:pt x="1041945" y="709620"/>
                </a:cubicBezTo>
                <a:cubicBezTo>
                  <a:pt x="1041945" y="821246"/>
                  <a:pt x="1127612" y="910945"/>
                  <a:pt x="1233201" y="910945"/>
                </a:cubicBezTo>
                <a:cubicBezTo>
                  <a:pt x="1285000" y="910945"/>
                  <a:pt x="1374651" y="869085"/>
                  <a:pt x="1384612" y="865099"/>
                </a:cubicBezTo>
                <a:cubicBezTo>
                  <a:pt x="1394573" y="861112"/>
                  <a:pt x="1404535" y="859119"/>
                  <a:pt x="1412503" y="859119"/>
                </a:cubicBezTo>
                <a:cubicBezTo>
                  <a:pt x="1442387" y="859119"/>
                  <a:pt x="1450356" y="891012"/>
                  <a:pt x="1450356" y="904965"/>
                </a:cubicBezTo>
                <a:cubicBezTo>
                  <a:pt x="1450356" y="914932"/>
                  <a:pt x="1450356" y="914932"/>
                  <a:pt x="1450356" y="914932"/>
                </a:cubicBezTo>
                <a:cubicBezTo>
                  <a:pt x="1450356" y="1383361"/>
                  <a:pt x="1450356" y="1383361"/>
                  <a:pt x="1450356" y="1383361"/>
                </a:cubicBezTo>
                <a:cubicBezTo>
                  <a:pt x="1352736" y="1383361"/>
                  <a:pt x="1352736" y="1383361"/>
                  <a:pt x="1352736" y="1383361"/>
                </a:cubicBezTo>
                <a:cubicBezTo>
                  <a:pt x="918426" y="1383361"/>
                  <a:pt x="918426" y="1383361"/>
                  <a:pt x="918426" y="1383361"/>
                </a:cubicBezTo>
                <a:cubicBezTo>
                  <a:pt x="912449" y="1383361"/>
                  <a:pt x="906473" y="1383361"/>
                  <a:pt x="904480" y="1383361"/>
                </a:cubicBezTo>
                <a:cubicBezTo>
                  <a:pt x="886550" y="1381367"/>
                  <a:pt x="872604" y="1373394"/>
                  <a:pt x="864635" y="1363428"/>
                </a:cubicBezTo>
                <a:cubicBezTo>
                  <a:pt x="858659" y="1349474"/>
                  <a:pt x="862643" y="1333528"/>
                  <a:pt x="868620" y="1321568"/>
                </a:cubicBezTo>
                <a:cubicBezTo>
                  <a:pt x="874597" y="1313595"/>
                  <a:pt x="918426" y="1225889"/>
                  <a:pt x="918426" y="1176056"/>
                </a:cubicBezTo>
                <a:cubicBezTo>
                  <a:pt x="918426" y="1076390"/>
                  <a:pt x="822798" y="994664"/>
                  <a:pt x="707248" y="994664"/>
                </a:cubicBezTo>
                <a:cubicBezTo>
                  <a:pt x="589705" y="994664"/>
                  <a:pt x="496069" y="1076390"/>
                  <a:pt x="496069" y="1176056"/>
                </a:cubicBezTo>
                <a:cubicBezTo>
                  <a:pt x="496069" y="1225889"/>
                  <a:pt x="539899" y="1313595"/>
                  <a:pt x="545876" y="1321568"/>
                </a:cubicBezTo>
                <a:cubicBezTo>
                  <a:pt x="553845" y="1337514"/>
                  <a:pt x="553845" y="1353461"/>
                  <a:pt x="547868" y="1363428"/>
                </a:cubicBezTo>
                <a:cubicBezTo>
                  <a:pt x="541891" y="1375387"/>
                  <a:pt x="525953" y="1381367"/>
                  <a:pt x="506031" y="1385354"/>
                </a:cubicBezTo>
                <a:cubicBezTo>
                  <a:pt x="504038" y="1383361"/>
                  <a:pt x="502046" y="1383361"/>
                  <a:pt x="502046" y="1383361"/>
                </a:cubicBezTo>
                <a:cubicBezTo>
                  <a:pt x="492085" y="1383361"/>
                  <a:pt x="492085" y="1383361"/>
                  <a:pt x="492085" y="1383361"/>
                </a:cubicBezTo>
                <a:cubicBezTo>
                  <a:pt x="0" y="1383361"/>
                  <a:pt x="0" y="1383361"/>
                  <a:pt x="0" y="1383361"/>
                </a:cubicBezTo>
                <a:cubicBezTo>
                  <a:pt x="0" y="914932"/>
                  <a:pt x="0" y="914932"/>
                  <a:pt x="0" y="914932"/>
                </a:cubicBezTo>
                <a:cubicBezTo>
                  <a:pt x="0" y="906958"/>
                  <a:pt x="0" y="906958"/>
                  <a:pt x="0" y="906958"/>
                </a:cubicBezTo>
                <a:cubicBezTo>
                  <a:pt x="1992" y="894999"/>
                  <a:pt x="7969" y="859119"/>
                  <a:pt x="39845" y="859119"/>
                </a:cubicBezTo>
                <a:cubicBezTo>
                  <a:pt x="47814" y="859119"/>
                  <a:pt x="55783" y="861112"/>
                  <a:pt x="65744" y="865099"/>
                </a:cubicBezTo>
                <a:cubicBezTo>
                  <a:pt x="75705" y="869085"/>
                  <a:pt x="167349" y="910945"/>
                  <a:pt x="219147" y="910945"/>
                </a:cubicBezTo>
                <a:cubicBezTo>
                  <a:pt x="324736" y="910945"/>
                  <a:pt x="410403" y="821246"/>
                  <a:pt x="410403" y="711614"/>
                </a:cubicBezTo>
                <a:cubicBezTo>
                  <a:pt x="410403" y="599988"/>
                  <a:pt x="324736" y="510289"/>
                  <a:pt x="219147" y="510289"/>
                </a:cubicBezTo>
                <a:cubicBezTo>
                  <a:pt x="167349" y="510289"/>
                  <a:pt x="75705" y="552148"/>
                  <a:pt x="65744" y="556135"/>
                </a:cubicBezTo>
                <a:cubicBezTo>
                  <a:pt x="55783" y="560122"/>
                  <a:pt x="47814" y="564108"/>
                  <a:pt x="39845" y="564108"/>
                </a:cubicBezTo>
                <a:cubicBezTo>
                  <a:pt x="9961" y="564108"/>
                  <a:pt x="1992" y="532215"/>
                  <a:pt x="1992" y="518262"/>
                </a:cubicBezTo>
                <a:cubicBezTo>
                  <a:pt x="0" y="516269"/>
                  <a:pt x="0" y="516269"/>
                  <a:pt x="0" y="516269"/>
                </a:cubicBezTo>
                <a:cubicBezTo>
                  <a:pt x="0" y="514275"/>
                  <a:pt x="0" y="508295"/>
                  <a:pt x="0" y="508295"/>
                </a:cubicBezTo>
                <a:cubicBezTo>
                  <a:pt x="0" y="1993"/>
                  <a:pt x="0" y="1993"/>
                  <a:pt x="0" y="1993"/>
                </a:cubicBezTo>
                <a:cubicBezTo>
                  <a:pt x="65744" y="1993"/>
                  <a:pt x="65744" y="1993"/>
                  <a:pt x="65744" y="1993"/>
                </a:cubicBezTo>
                <a:cubicBezTo>
                  <a:pt x="504038" y="1993"/>
                  <a:pt x="504038" y="1993"/>
                  <a:pt x="504038" y="1993"/>
                </a:cubicBezTo>
                <a:cubicBezTo>
                  <a:pt x="506031" y="1993"/>
                  <a:pt x="506031" y="1993"/>
                  <a:pt x="506031" y="1993"/>
                </a:cubicBezTo>
                <a:cubicBezTo>
                  <a:pt x="922411" y="1993"/>
                  <a:pt x="922411" y="1993"/>
                  <a:pt x="922411" y="1993"/>
                </a:cubicBezTo>
                <a:cubicBezTo>
                  <a:pt x="1173434" y="1993"/>
                  <a:pt x="1173434" y="1993"/>
                  <a:pt x="1173434" y="1993"/>
                </a:cubicBezTo>
                <a:cubicBezTo>
                  <a:pt x="1173434" y="0"/>
                  <a:pt x="1173434" y="0"/>
                  <a:pt x="1173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id-ID" dirty="0"/>
              <a:t>Images</a:t>
            </a:r>
            <a:endParaRPr lang="en-AU" dirty="0"/>
          </a:p>
        </p:txBody>
      </p:sp>
      <p:sp>
        <p:nvSpPr>
          <p:cNvPr id="57" name="Picture Placeholder 56"/>
          <p:cNvSpPr>
            <a:spLocks noGrp="1"/>
          </p:cNvSpPr>
          <p:nvPr>
            <p:ph type="pic" sz="quarter" idx="15" hasCustomPrompt="1"/>
          </p:nvPr>
        </p:nvSpPr>
        <p:spPr>
          <a:xfrm>
            <a:off x="4304384" y="567556"/>
            <a:ext cx="1775183" cy="1383323"/>
          </a:xfrm>
          <a:custGeom>
            <a:avLst/>
            <a:gdLst>
              <a:gd name="connsiteX0" fmla="*/ 390549 w 1775183"/>
              <a:gd name="connsiteY0" fmla="*/ 0 h 1383323"/>
              <a:gd name="connsiteX1" fmla="*/ 472245 w 1775183"/>
              <a:gd name="connsiteY1" fmla="*/ 1990 h 1383323"/>
              <a:gd name="connsiteX2" fmla="*/ 657557 w 1775183"/>
              <a:gd name="connsiteY2" fmla="*/ 1990 h 1383323"/>
              <a:gd name="connsiteX3" fmla="*/ 679476 w 1775183"/>
              <a:gd name="connsiteY3" fmla="*/ 1990 h 1383323"/>
              <a:gd name="connsiteX4" fmla="*/ 894676 w 1775183"/>
              <a:gd name="connsiteY4" fmla="*/ 1990 h 1383323"/>
              <a:gd name="connsiteX5" fmla="*/ 1291203 w 1775183"/>
              <a:gd name="connsiteY5" fmla="*/ 1990 h 1383323"/>
              <a:gd name="connsiteX6" fmla="*/ 1293196 w 1775183"/>
              <a:gd name="connsiteY6" fmla="*/ 1990 h 1383323"/>
              <a:gd name="connsiteX7" fmla="*/ 1711641 w 1775183"/>
              <a:gd name="connsiteY7" fmla="*/ 1990 h 1383323"/>
              <a:gd name="connsiteX8" fmla="*/ 1773412 w 1775183"/>
              <a:gd name="connsiteY8" fmla="*/ 1990 h 1383323"/>
              <a:gd name="connsiteX9" fmla="*/ 1773412 w 1775183"/>
              <a:gd name="connsiteY9" fmla="*/ 511531 h 1383323"/>
              <a:gd name="connsiteX10" fmla="*/ 1773412 w 1775183"/>
              <a:gd name="connsiteY10" fmla="*/ 519493 h 1383323"/>
              <a:gd name="connsiteX11" fmla="*/ 1773412 w 1775183"/>
              <a:gd name="connsiteY11" fmla="*/ 913590 h 1383323"/>
              <a:gd name="connsiteX12" fmla="*/ 1773412 w 1775183"/>
              <a:gd name="connsiteY12" fmla="*/ 1381333 h 1383323"/>
              <a:gd name="connsiteX13" fmla="*/ 1305152 w 1775183"/>
              <a:gd name="connsiteY13" fmla="*/ 1381333 h 1383323"/>
              <a:gd name="connsiteX14" fmla="*/ 1295189 w 1775183"/>
              <a:gd name="connsiteY14" fmla="*/ 1381333 h 1383323"/>
              <a:gd name="connsiteX15" fmla="*/ 1291203 w 1775183"/>
              <a:gd name="connsiteY15" fmla="*/ 1383323 h 1383323"/>
              <a:gd name="connsiteX16" fmla="*/ 1251351 w 1775183"/>
              <a:gd name="connsiteY16" fmla="*/ 1361429 h 1383323"/>
              <a:gd name="connsiteX17" fmla="*/ 1253344 w 1775183"/>
              <a:gd name="connsiteY17" fmla="*/ 1319630 h 1383323"/>
              <a:gd name="connsiteX18" fmla="*/ 1299174 w 1775183"/>
              <a:gd name="connsiteY18" fmla="*/ 1174332 h 1383323"/>
              <a:gd name="connsiteX19" fmla="*/ 1099914 w 1775183"/>
              <a:gd name="connsiteY19" fmla="*/ 993206 h 1383323"/>
              <a:gd name="connsiteX20" fmla="*/ 898662 w 1775183"/>
              <a:gd name="connsiteY20" fmla="*/ 1174332 h 1383323"/>
              <a:gd name="connsiteX21" fmla="*/ 944491 w 1775183"/>
              <a:gd name="connsiteY21" fmla="*/ 1319630 h 1383323"/>
              <a:gd name="connsiteX22" fmla="*/ 948477 w 1775183"/>
              <a:gd name="connsiteY22" fmla="*/ 1361429 h 1383323"/>
              <a:gd name="connsiteX23" fmla="*/ 910617 w 1775183"/>
              <a:gd name="connsiteY23" fmla="*/ 1381333 h 1383323"/>
              <a:gd name="connsiteX24" fmla="*/ 896669 w 1775183"/>
              <a:gd name="connsiteY24" fmla="*/ 1381333 h 1383323"/>
              <a:gd name="connsiteX25" fmla="*/ 484201 w 1775183"/>
              <a:gd name="connsiteY25" fmla="*/ 1381333 h 1383323"/>
              <a:gd name="connsiteX26" fmla="*/ 458297 w 1775183"/>
              <a:gd name="connsiteY26" fmla="*/ 1381333 h 1383323"/>
              <a:gd name="connsiteX27" fmla="*/ 390549 w 1775183"/>
              <a:gd name="connsiteY27" fmla="*/ 1381333 h 1383323"/>
              <a:gd name="connsiteX28" fmla="*/ 390549 w 1775183"/>
              <a:gd name="connsiteY28" fmla="*/ 913590 h 1383323"/>
              <a:gd name="connsiteX29" fmla="*/ 390549 w 1775183"/>
              <a:gd name="connsiteY29" fmla="*/ 901648 h 1383323"/>
              <a:gd name="connsiteX30" fmla="*/ 302875 w 1775183"/>
              <a:gd name="connsiteY30" fmla="*/ 806109 h 1383323"/>
              <a:gd name="connsiteX31" fmla="*/ 253060 w 1775183"/>
              <a:gd name="connsiteY31" fmla="*/ 818052 h 1383323"/>
              <a:gd name="connsiteX32" fmla="*/ 129519 w 1775183"/>
              <a:gd name="connsiteY32" fmla="*/ 859850 h 1383323"/>
              <a:gd name="connsiteX33" fmla="*/ 0 w 1775183"/>
              <a:gd name="connsiteY33" fmla="*/ 710570 h 1383323"/>
              <a:gd name="connsiteX34" fmla="*/ 129519 w 1775183"/>
              <a:gd name="connsiteY34" fmla="*/ 559300 h 1383323"/>
              <a:gd name="connsiteX35" fmla="*/ 253060 w 1775183"/>
              <a:gd name="connsiteY35" fmla="*/ 601099 h 1383323"/>
              <a:gd name="connsiteX36" fmla="*/ 300882 w 1775183"/>
              <a:gd name="connsiteY36" fmla="*/ 613041 h 1383323"/>
              <a:gd name="connsiteX37" fmla="*/ 388556 w 1775183"/>
              <a:gd name="connsiteY37" fmla="*/ 521483 h 1383323"/>
              <a:gd name="connsiteX38" fmla="*/ 388556 w 1775183"/>
              <a:gd name="connsiteY38" fmla="*/ 519493 h 1383323"/>
              <a:gd name="connsiteX39" fmla="*/ 390549 w 1775183"/>
              <a:gd name="connsiteY39" fmla="*/ 519493 h 1383323"/>
              <a:gd name="connsiteX40" fmla="*/ 390549 w 1775183"/>
              <a:gd name="connsiteY40" fmla="*/ 517502 h 1383323"/>
              <a:gd name="connsiteX41" fmla="*/ 390549 w 1775183"/>
              <a:gd name="connsiteY41" fmla="*/ 507550 h 1383323"/>
              <a:gd name="connsiteX42" fmla="*/ 390549 w 1775183"/>
              <a:gd name="connsiteY42" fmla="*/ 0 h 138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75183" h="1383323">
                <a:moveTo>
                  <a:pt x="390549" y="0"/>
                </a:moveTo>
                <a:cubicBezTo>
                  <a:pt x="420438" y="0"/>
                  <a:pt x="466268" y="1990"/>
                  <a:pt x="472245" y="1990"/>
                </a:cubicBezTo>
                <a:cubicBezTo>
                  <a:pt x="657557" y="1990"/>
                  <a:pt x="657557" y="1990"/>
                  <a:pt x="657557" y="1990"/>
                </a:cubicBezTo>
                <a:cubicBezTo>
                  <a:pt x="679476" y="1990"/>
                  <a:pt x="679476" y="1990"/>
                  <a:pt x="679476" y="1990"/>
                </a:cubicBezTo>
                <a:cubicBezTo>
                  <a:pt x="894676" y="1990"/>
                  <a:pt x="894676" y="1990"/>
                  <a:pt x="894676" y="1990"/>
                </a:cubicBezTo>
                <a:cubicBezTo>
                  <a:pt x="1291203" y="1990"/>
                  <a:pt x="1291203" y="1990"/>
                  <a:pt x="1291203" y="1990"/>
                </a:cubicBezTo>
                <a:cubicBezTo>
                  <a:pt x="1293196" y="1990"/>
                  <a:pt x="1293196" y="1990"/>
                  <a:pt x="1293196" y="1990"/>
                </a:cubicBezTo>
                <a:cubicBezTo>
                  <a:pt x="1711641" y="1990"/>
                  <a:pt x="1711641" y="1990"/>
                  <a:pt x="1711641" y="1990"/>
                </a:cubicBezTo>
                <a:cubicBezTo>
                  <a:pt x="1773412" y="1990"/>
                  <a:pt x="1773412" y="1990"/>
                  <a:pt x="1773412" y="1990"/>
                </a:cubicBezTo>
                <a:cubicBezTo>
                  <a:pt x="1773412" y="511531"/>
                  <a:pt x="1773412" y="511531"/>
                  <a:pt x="1773412" y="511531"/>
                </a:cubicBezTo>
                <a:cubicBezTo>
                  <a:pt x="1773412" y="513521"/>
                  <a:pt x="1773412" y="517502"/>
                  <a:pt x="1773412" y="519493"/>
                </a:cubicBezTo>
                <a:cubicBezTo>
                  <a:pt x="1777397" y="585176"/>
                  <a:pt x="1773412" y="911600"/>
                  <a:pt x="1773412" y="913590"/>
                </a:cubicBezTo>
                <a:cubicBezTo>
                  <a:pt x="1773412" y="1381333"/>
                  <a:pt x="1773412" y="1381333"/>
                  <a:pt x="1773412" y="1381333"/>
                </a:cubicBezTo>
                <a:cubicBezTo>
                  <a:pt x="1305152" y="1381333"/>
                  <a:pt x="1305152" y="1381333"/>
                  <a:pt x="1305152" y="1381333"/>
                </a:cubicBezTo>
                <a:cubicBezTo>
                  <a:pt x="1295189" y="1381333"/>
                  <a:pt x="1295189" y="1381333"/>
                  <a:pt x="1295189" y="1381333"/>
                </a:cubicBezTo>
                <a:cubicBezTo>
                  <a:pt x="1293196" y="1381333"/>
                  <a:pt x="1291203" y="1383323"/>
                  <a:pt x="1291203" y="1383323"/>
                </a:cubicBezTo>
                <a:cubicBezTo>
                  <a:pt x="1271277" y="1379342"/>
                  <a:pt x="1257329" y="1373371"/>
                  <a:pt x="1251351" y="1361429"/>
                </a:cubicBezTo>
                <a:cubicBezTo>
                  <a:pt x="1245374" y="1351477"/>
                  <a:pt x="1245374" y="1335554"/>
                  <a:pt x="1253344" y="1319630"/>
                </a:cubicBezTo>
                <a:cubicBezTo>
                  <a:pt x="1257329" y="1311669"/>
                  <a:pt x="1299174" y="1224092"/>
                  <a:pt x="1299174" y="1174332"/>
                </a:cubicBezTo>
                <a:cubicBezTo>
                  <a:pt x="1299174" y="1074812"/>
                  <a:pt x="1209507" y="993206"/>
                  <a:pt x="1099914" y="993206"/>
                </a:cubicBezTo>
                <a:cubicBezTo>
                  <a:pt x="988329" y="993206"/>
                  <a:pt x="898662" y="1074812"/>
                  <a:pt x="898662" y="1174332"/>
                </a:cubicBezTo>
                <a:cubicBezTo>
                  <a:pt x="898662" y="1224092"/>
                  <a:pt x="940506" y="1311669"/>
                  <a:pt x="944491" y="1319630"/>
                </a:cubicBezTo>
                <a:cubicBezTo>
                  <a:pt x="950469" y="1331573"/>
                  <a:pt x="954454" y="1347496"/>
                  <a:pt x="948477" y="1361429"/>
                </a:cubicBezTo>
                <a:cubicBezTo>
                  <a:pt x="942499" y="1371381"/>
                  <a:pt x="928551" y="1379342"/>
                  <a:pt x="910617" y="1381333"/>
                </a:cubicBezTo>
                <a:cubicBezTo>
                  <a:pt x="908625" y="1381333"/>
                  <a:pt x="902647" y="1381333"/>
                  <a:pt x="896669" y="1381333"/>
                </a:cubicBezTo>
                <a:cubicBezTo>
                  <a:pt x="484201" y="1381333"/>
                  <a:pt x="484201" y="1381333"/>
                  <a:pt x="484201" y="1381333"/>
                </a:cubicBezTo>
                <a:cubicBezTo>
                  <a:pt x="458297" y="1381333"/>
                  <a:pt x="458297" y="1381333"/>
                  <a:pt x="458297" y="1381333"/>
                </a:cubicBezTo>
                <a:cubicBezTo>
                  <a:pt x="390549" y="1381333"/>
                  <a:pt x="390549" y="1381333"/>
                  <a:pt x="390549" y="1381333"/>
                </a:cubicBezTo>
                <a:cubicBezTo>
                  <a:pt x="390549" y="913590"/>
                  <a:pt x="390549" y="913590"/>
                  <a:pt x="390549" y="913590"/>
                </a:cubicBezTo>
                <a:cubicBezTo>
                  <a:pt x="390549" y="901648"/>
                  <a:pt x="390549" y="901648"/>
                  <a:pt x="390549" y="901648"/>
                </a:cubicBezTo>
                <a:cubicBezTo>
                  <a:pt x="384571" y="843927"/>
                  <a:pt x="350697" y="806109"/>
                  <a:pt x="302875" y="806109"/>
                </a:cubicBezTo>
                <a:cubicBezTo>
                  <a:pt x="286934" y="806109"/>
                  <a:pt x="270993" y="810090"/>
                  <a:pt x="253060" y="818052"/>
                </a:cubicBezTo>
                <a:cubicBezTo>
                  <a:pt x="221178" y="833975"/>
                  <a:pt x="159408" y="859850"/>
                  <a:pt x="129519" y="859850"/>
                </a:cubicBezTo>
                <a:cubicBezTo>
                  <a:pt x="57785" y="859850"/>
                  <a:pt x="0" y="792176"/>
                  <a:pt x="0" y="710570"/>
                </a:cubicBezTo>
                <a:cubicBezTo>
                  <a:pt x="0" y="626974"/>
                  <a:pt x="57785" y="559300"/>
                  <a:pt x="129519" y="559300"/>
                </a:cubicBezTo>
                <a:cubicBezTo>
                  <a:pt x="159408" y="559300"/>
                  <a:pt x="221178" y="585176"/>
                  <a:pt x="253060" y="601099"/>
                </a:cubicBezTo>
                <a:cubicBezTo>
                  <a:pt x="270993" y="609060"/>
                  <a:pt x="286934" y="613041"/>
                  <a:pt x="300882" y="613041"/>
                </a:cubicBezTo>
                <a:cubicBezTo>
                  <a:pt x="348704" y="613041"/>
                  <a:pt x="382578" y="577214"/>
                  <a:pt x="388556" y="521483"/>
                </a:cubicBezTo>
                <a:cubicBezTo>
                  <a:pt x="388556" y="521483"/>
                  <a:pt x="388556" y="519493"/>
                  <a:pt x="388556" y="519493"/>
                </a:cubicBezTo>
                <a:cubicBezTo>
                  <a:pt x="390549" y="519493"/>
                  <a:pt x="390549" y="519493"/>
                  <a:pt x="390549" y="519493"/>
                </a:cubicBezTo>
                <a:cubicBezTo>
                  <a:pt x="390549" y="517502"/>
                  <a:pt x="390549" y="517502"/>
                  <a:pt x="390549" y="517502"/>
                </a:cubicBezTo>
                <a:cubicBezTo>
                  <a:pt x="390549" y="515512"/>
                  <a:pt x="390549" y="511531"/>
                  <a:pt x="390549" y="507550"/>
                </a:cubicBezTo>
                <a:cubicBezTo>
                  <a:pt x="390549" y="0"/>
                  <a:pt x="390549" y="0"/>
                  <a:pt x="39054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id-ID" dirty="0"/>
              <a:t>Images</a:t>
            </a:r>
            <a:endParaRPr lang="en-AU" dirty="0"/>
          </a:p>
        </p:txBody>
      </p:sp>
      <p:sp>
        <p:nvSpPr>
          <p:cNvPr id="60" name="Picture Placeholder 59"/>
          <p:cNvSpPr>
            <a:spLocks noGrp="1"/>
          </p:cNvSpPr>
          <p:nvPr>
            <p:ph type="pic" sz="quarter" idx="16" hasCustomPrompt="1"/>
          </p:nvPr>
        </p:nvSpPr>
        <p:spPr>
          <a:xfrm>
            <a:off x="564739" y="2190574"/>
            <a:ext cx="1428012" cy="2232411"/>
          </a:xfrm>
          <a:custGeom>
            <a:avLst/>
            <a:gdLst>
              <a:gd name="connsiteX0" fmla="*/ 709027 w 1428012"/>
              <a:gd name="connsiteY0" fmla="*/ 0 h 2232411"/>
              <a:gd name="connsiteX1" fmla="*/ 866367 w 1428012"/>
              <a:gd name="connsiteY1" fmla="*/ 137532 h 2232411"/>
              <a:gd name="connsiteX2" fmla="*/ 822551 w 1428012"/>
              <a:gd name="connsiteY2" fmla="*/ 267092 h 2232411"/>
              <a:gd name="connsiteX3" fmla="*/ 820559 w 1428012"/>
              <a:gd name="connsiteY3" fmla="*/ 354794 h 2232411"/>
              <a:gd name="connsiteX4" fmla="*/ 906200 w 1428012"/>
              <a:gd name="connsiteY4" fmla="*/ 400638 h 2232411"/>
              <a:gd name="connsiteX5" fmla="*/ 918150 w 1428012"/>
              <a:gd name="connsiteY5" fmla="*/ 400638 h 2232411"/>
              <a:gd name="connsiteX6" fmla="*/ 1428012 w 1428012"/>
              <a:gd name="connsiteY6" fmla="*/ 400638 h 2232411"/>
              <a:gd name="connsiteX7" fmla="*/ 1428012 w 1428012"/>
              <a:gd name="connsiteY7" fmla="*/ 468408 h 2232411"/>
              <a:gd name="connsiteX8" fmla="*/ 1428012 w 1428012"/>
              <a:gd name="connsiteY8" fmla="*/ 735500 h 2232411"/>
              <a:gd name="connsiteX9" fmla="*/ 1428012 w 1428012"/>
              <a:gd name="connsiteY9" fmla="*/ 886985 h 2232411"/>
              <a:gd name="connsiteX10" fmla="*/ 1428012 w 1428012"/>
              <a:gd name="connsiteY10" fmla="*/ 894958 h 2232411"/>
              <a:gd name="connsiteX11" fmla="*/ 1388179 w 1428012"/>
              <a:gd name="connsiteY11" fmla="*/ 948775 h 2232411"/>
              <a:gd name="connsiteX12" fmla="*/ 1360296 w 1428012"/>
              <a:gd name="connsiteY12" fmla="*/ 942795 h 2232411"/>
              <a:gd name="connsiteX13" fmla="*/ 1210922 w 1428012"/>
              <a:gd name="connsiteY13" fmla="*/ 894958 h 2232411"/>
              <a:gd name="connsiteX14" fmla="*/ 1027691 w 1428012"/>
              <a:gd name="connsiteY14" fmla="*/ 1098267 h 2232411"/>
              <a:gd name="connsiteX15" fmla="*/ 1210922 w 1428012"/>
              <a:gd name="connsiteY15" fmla="*/ 1301576 h 2232411"/>
              <a:gd name="connsiteX16" fmla="*/ 1360296 w 1428012"/>
              <a:gd name="connsiteY16" fmla="*/ 1253738 h 2232411"/>
              <a:gd name="connsiteX17" fmla="*/ 1388179 w 1428012"/>
              <a:gd name="connsiteY17" fmla="*/ 1245765 h 2232411"/>
              <a:gd name="connsiteX18" fmla="*/ 1428012 w 1428012"/>
              <a:gd name="connsiteY18" fmla="*/ 1299582 h 2232411"/>
              <a:gd name="connsiteX19" fmla="*/ 1428012 w 1428012"/>
              <a:gd name="connsiteY19" fmla="*/ 1389277 h 2232411"/>
              <a:gd name="connsiteX20" fmla="*/ 1428012 w 1428012"/>
              <a:gd name="connsiteY20" fmla="*/ 1506878 h 2232411"/>
              <a:gd name="connsiteX21" fmla="*/ 1428012 w 1428012"/>
              <a:gd name="connsiteY21" fmla="*/ 1528803 h 2232411"/>
              <a:gd name="connsiteX22" fmla="*/ 1428012 w 1428012"/>
              <a:gd name="connsiteY22" fmla="*/ 1742078 h 2232411"/>
              <a:gd name="connsiteX23" fmla="*/ 1428012 w 1428012"/>
              <a:gd name="connsiteY23" fmla="*/ 1831773 h 2232411"/>
              <a:gd name="connsiteX24" fmla="*/ 918150 w 1428012"/>
              <a:gd name="connsiteY24" fmla="*/ 1831773 h 2232411"/>
              <a:gd name="connsiteX25" fmla="*/ 906200 w 1428012"/>
              <a:gd name="connsiteY25" fmla="*/ 1831773 h 2232411"/>
              <a:gd name="connsiteX26" fmla="*/ 820559 w 1428012"/>
              <a:gd name="connsiteY26" fmla="*/ 1877617 h 2232411"/>
              <a:gd name="connsiteX27" fmla="*/ 822551 w 1428012"/>
              <a:gd name="connsiteY27" fmla="*/ 1967312 h 2232411"/>
              <a:gd name="connsiteX28" fmla="*/ 866367 w 1428012"/>
              <a:gd name="connsiteY28" fmla="*/ 2094879 h 2232411"/>
              <a:gd name="connsiteX29" fmla="*/ 707035 w 1428012"/>
              <a:gd name="connsiteY29" fmla="*/ 2232411 h 2232411"/>
              <a:gd name="connsiteX30" fmla="*/ 549695 w 1428012"/>
              <a:gd name="connsiteY30" fmla="*/ 2094879 h 2232411"/>
              <a:gd name="connsiteX31" fmla="*/ 593511 w 1428012"/>
              <a:gd name="connsiteY31" fmla="*/ 1967312 h 2232411"/>
              <a:gd name="connsiteX32" fmla="*/ 595503 w 1428012"/>
              <a:gd name="connsiteY32" fmla="*/ 1877617 h 2232411"/>
              <a:gd name="connsiteX33" fmla="*/ 511854 w 1428012"/>
              <a:gd name="connsiteY33" fmla="*/ 1831773 h 2232411"/>
              <a:gd name="connsiteX34" fmla="*/ 499904 w 1428012"/>
              <a:gd name="connsiteY34" fmla="*/ 1831773 h 2232411"/>
              <a:gd name="connsiteX35" fmla="*/ 1992 w 1428012"/>
              <a:gd name="connsiteY35" fmla="*/ 1831773 h 2232411"/>
              <a:gd name="connsiteX36" fmla="*/ 1992 w 1428012"/>
              <a:gd name="connsiteY36" fmla="*/ 1779949 h 2232411"/>
              <a:gd name="connsiteX37" fmla="*/ 1992 w 1428012"/>
              <a:gd name="connsiteY37" fmla="*/ 1758024 h 2232411"/>
              <a:gd name="connsiteX38" fmla="*/ 1992 w 1428012"/>
              <a:gd name="connsiteY38" fmla="*/ 1409210 h 2232411"/>
              <a:gd name="connsiteX39" fmla="*/ 1992 w 1428012"/>
              <a:gd name="connsiteY39" fmla="*/ 1307555 h 2232411"/>
              <a:gd name="connsiteX40" fmla="*/ 1992 w 1428012"/>
              <a:gd name="connsiteY40" fmla="*/ 1295596 h 2232411"/>
              <a:gd name="connsiteX41" fmla="*/ 1992 w 1428012"/>
              <a:gd name="connsiteY41" fmla="*/ 1291609 h 2232411"/>
              <a:gd name="connsiteX42" fmla="*/ 0 w 1428012"/>
              <a:gd name="connsiteY42" fmla="*/ 1291609 h 2232411"/>
              <a:gd name="connsiteX43" fmla="*/ 1992 w 1428012"/>
              <a:gd name="connsiteY43" fmla="*/ 1275664 h 2232411"/>
              <a:gd name="connsiteX44" fmla="*/ 1992 w 1428012"/>
              <a:gd name="connsiteY44" fmla="*/ 888978 h 2232411"/>
              <a:gd name="connsiteX45" fmla="*/ 1992 w 1428012"/>
              <a:gd name="connsiteY45" fmla="*/ 703608 h 2232411"/>
              <a:gd name="connsiteX46" fmla="*/ 1992 w 1428012"/>
              <a:gd name="connsiteY46" fmla="*/ 400638 h 2232411"/>
              <a:gd name="connsiteX47" fmla="*/ 499904 w 1428012"/>
              <a:gd name="connsiteY47" fmla="*/ 400638 h 2232411"/>
              <a:gd name="connsiteX48" fmla="*/ 511854 w 1428012"/>
              <a:gd name="connsiteY48" fmla="*/ 400638 h 2232411"/>
              <a:gd name="connsiteX49" fmla="*/ 595503 w 1428012"/>
              <a:gd name="connsiteY49" fmla="*/ 354794 h 2232411"/>
              <a:gd name="connsiteX50" fmla="*/ 593511 w 1428012"/>
              <a:gd name="connsiteY50" fmla="*/ 267092 h 2232411"/>
              <a:gd name="connsiteX51" fmla="*/ 551687 w 1428012"/>
              <a:gd name="connsiteY51" fmla="*/ 137532 h 2232411"/>
              <a:gd name="connsiteX52" fmla="*/ 709027 w 1428012"/>
              <a:gd name="connsiteY52" fmla="*/ 0 h 2232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28012" h="2232411">
                <a:moveTo>
                  <a:pt x="709027" y="0"/>
                </a:moveTo>
                <a:cubicBezTo>
                  <a:pt x="794668" y="0"/>
                  <a:pt x="866367" y="61790"/>
                  <a:pt x="866367" y="137532"/>
                </a:cubicBezTo>
                <a:cubicBezTo>
                  <a:pt x="866367" y="171417"/>
                  <a:pt x="834501" y="241180"/>
                  <a:pt x="822551" y="267092"/>
                </a:cubicBezTo>
                <a:cubicBezTo>
                  <a:pt x="806618" y="298983"/>
                  <a:pt x="806618" y="328882"/>
                  <a:pt x="820559" y="354794"/>
                </a:cubicBezTo>
                <a:cubicBezTo>
                  <a:pt x="836492" y="382699"/>
                  <a:pt x="868359" y="398645"/>
                  <a:pt x="906200" y="400638"/>
                </a:cubicBezTo>
                <a:cubicBezTo>
                  <a:pt x="918150" y="400638"/>
                  <a:pt x="918150" y="400638"/>
                  <a:pt x="918150" y="400638"/>
                </a:cubicBezTo>
                <a:cubicBezTo>
                  <a:pt x="1428012" y="400638"/>
                  <a:pt x="1428012" y="400638"/>
                  <a:pt x="1428012" y="400638"/>
                </a:cubicBezTo>
                <a:cubicBezTo>
                  <a:pt x="1428012" y="468408"/>
                  <a:pt x="1428012" y="468408"/>
                  <a:pt x="1428012" y="468408"/>
                </a:cubicBezTo>
                <a:cubicBezTo>
                  <a:pt x="1428012" y="735500"/>
                  <a:pt x="1428012" y="735500"/>
                  <a:pt x="1428012" y="735500"/>
                </a:cubicBezTo>
                <a:cubicBezTo>
                  <a:pt x="1428012" y="886985"/>
                  <a:pt x="1428012" y="886985"/>
                  <a:pt x="1428012" y="886985"/>
                </a:cubicBezTo>
                <a:cubicBezTo>
                  <a:pt x="1428012" y="894958"/>
                  <a:pt x="1428012" y="894958"/>
                  <a:pt x="1428012" y="894958"/>
                </a:cubicBezTo>
                <a:cubicBezTo>
                  <a:pt x="1426020" y="928843"/>
                  <a:pt x="1410087" y="948775"/>
                  <a:pt x="1388179" y="948775"/>
                </a:cubicBezTo>
                <a:cubicBezTo>
                  <a:pt x="1378221" y="948775"/>
                  <a:pt x="1370254" y="946782"/>
                  <a:pt x="1360296" y="942795"/>
                </a:cubicBezTo>
                <a:cubicBezTo>
                  <a:pt x="1350338" y="936815"/>
                  <a:pt x="1260714" y="894958"/>
                  <a:pt x="1210922" y="894958"/>
                </a:cubicBezTo>
                <a:cubicBezTo>
                  <a:pt x="1109348" y="894958"/>
                  <a:pt x="1027691" y="984653"/>
                  <a:pt x="1027691" y="1098267"/>
                </a:cubicBezTo>
                <a:cubicBezTo>
                  <a:pt x="1027691" y="1209887"/>
                  <a:pt x="1109348" y="1301576"/>
                  <a:pt x="1210922" y="1301576"/>
                </a:cubicBezTo>
                <a:cubicBezTo>
                  <a:pt x="1260714" y="1301576"/>
                  <a:pt x="1350338" y="1257725"/>
                  <a:pt x="1360296" y="1253738"/>
                </a:cubicBezTo>
                <a:cubicBezTo>
                  <a:pt x="1370254" y="1247758"/>
                  <a:pt x="1378221" y="1245765"/>
                  <a:pt x="1388179" y="1245765"/>
                </a:cubicBezTo>
                <a:cubicBezTo>
                  <a:pt x="1410087" y="1245765"/>
                  <a:pt x="1426020" y="1265697"/>
                  <a:pt x="1428012" y="1299582"/>
                </a:cubicBezTo>
                <a:cubicBezTo>
                  <a:pt x="1428012" y="1299582"/>
                  <a:pt x="1428012" y="1389277"/>
                  <a:pt x="1428012" y="1389277"/>
                </a:cubicBezTo>
                <a:cubicBezTo>
                  <a:pt x="1428012" y="1506878"/>
                  <a:pt x="1428012" y="1506878"/>
                  <a:pt x="1428012" y="1506878"/>
                </a:cubicBezTo>
                <a:cubicBezTo>
                  <a:pt x="1428012" y="1528803"/>
                  <a:pt x="1428012" y="1528803"/>
                  <a:pt x="1428012" y="1528803"/>
                </a:cubicBezTo>
                <a:cubicBezTo>
                  <a:pt x="1428012" y="1742078"/>
                  <a:pt x="1428012" y="1742078"/>
                  <a:pt x="1428012" y="1742078"/>
                </a:cubicBezTo>
                <a:cubicBezTo>
                  <a:pt x="1428012" y="1748058"/>
                  <a:pt x="1428012" y="1799882"/>
                  <a:pt x="1428012" y="1831773"/>
                </a:cubicBezTo>
                <a:cubicBezTo>
                  <a:pt x="918150" y="1831773"/>
                  <a:pt x="918150" y="1831773"/>
                  <a:pt x="918150" y="1831773"/>
                </a:cubicBezTo>
                <a:cubicBezTo>
                  <a:pt x="906200" y="1831773"/>
                  <a:pt x="906200" y="1831773"/>
                  <a:pt x="906200" y="1831773"/>
                </a:cubicBezTo>
                <a:cubicBezTo>
                  <a:pt x="868359" y="1833766"/>
                  <a:pt x="836492" y="1849712"/>
                  <a:pt x="820559" y="1877617"/>
                </a:cubicBezTo>
                <a:cubicBezTo>
                  <a:pt x="806618" y="1903529"/>
                  <a:pt x="806618" y="1935421"/>
                  <a:pt x="822551" y="1967312"/>
                </a:cubicBezTo>
                <a:cubicBezTo>
                  <a:pt x="834501" y="1991231"/>
                  <a:pt x="866367" y="2060994"/>
                  <a:pt x="866367" y="2094879"/>
                </a:cubicBezTo>
                <a:cubicBezTo>
                  <a:pt x="866367" y="2170621"/>
                  <a:pt x="794668" y="2232411"/>
                  <a:pt x="707035" y="2232411"/>
                </a:cubicBezTo>
                <a:cubicBezTo>
                  <a:pt x="621394" y="2232411"/>
                  <a:pt x="549695" y="2170621"/>
                  <a:pt x="549695" y="2094879"/>
                </a:cubicBezTo>
                <a:cubicBezTo>
                  <a:pt x="549695" y="2060994"/>
                  <a:pt x="581561" y="1991231"/>
                  <a:pt x="593511" y="1967312"/>
                </a:cubicBezTo>
                <a:cubicBezTo>
                  <a:pt x="609445" y="1935421"/>
                  <a:pt x="609445" y="1903529"/>
                  <a:pt x="595503" y="1877617"/>
                </a:cubicBezTo>
                <a:cubicBezTo>
                  <a:pt x="579570" y="1851705"/>
                  <a:pt x="549695" y="1835760"/>
                  <a:pt x="511854" y="1831773"/>
                </a:cubicBezTo>
                <a:cubicBezTo>
                  <a:pt x="509862" y="1831773"/>
                  <a:pt x="505879" y="1831773"/>
                  <a:pt x="499904" y="1831773"/>
                </a:cubicBezTo>
                <a:cubicBezTo>
                  <a:pt x="1992" y="1831773"/>
                  <a:pt x="1992" y="1831773"/>
                  <a:pt x="1992" y="1831773"/>
                </a:cubicBezTo>
                <a:cubicBezTo>
                  <a:pt x="1992" y="1779949"/>
                  <a:pt x="1992" y="1779949"/>
                  <a:pt x="1992" y="1779949"/>
                </a:cubicBezTo>
                <a:cubicBezTo>
                  <a:pt x="1992" y="1758024"/>
                  <a:pt x="1992" y="1758024"/>
                  <a:pt x="1992" y="1758024"/>
                </a:cubicBezTo>
                <a:cubicBezTo>
                  <a:pt x="1992" y="1409210"/>
                  <a:pt x="1992" y="1409210"/>
                  <a:pt x="1992" y="1409210"/>
                </a:cubicBezTo>
                <a:cubicBezTo>
                  <a:pt x="1992" y="1307555"/>
                  <a:pt x="1992" y="1307555"/>
                  <a:pt x="1992" y="1307555"/>
                </a:cubicBezTo>
                <a:cubicBezTo>
                  <a:pt x="1992" y="1295596"/>
                  <a:pt x="1992" y="1295596"/>
                  <a:pt x="1992" y="1295596"/>
                </a:cubicBezTo>
                <a:cubicBezTo>
                  <a:pt x="1992" y="1295596"/>
                  <a:pt x="1992" y="1291609"/>
                  <a:pt x="1992" y="1291609"/>
                </a:cubicBezTo>
                <a:cubicBezTo>
                  <a:pt x="0" y="1291609"/>
                  <a:pt x="0" y="1291609"/>
                  <a:pt x="0" y="1291609"/>
                </a:cubicBezTo>
                <a:cubicBezTo>
                  <a:pt x="1992" y="1287623"/>
                  <a:pt x="1992" y="1281643"/>
                  <a:pt x="1992" y="1275664"/>
                </a:cubicBezTo>
                <a:cubicBezTo>
                  <a:pt x="1992" y="1275664"/>
                  <a:pt x="1992" y="890971"/>
                  <a:pt x="1992" y="888978"/>
                </a:cubicBezTo>
                <a:cubicBezTo>
                  <a:pt x="1992" y="703608"/>
                  <a:pt x="1992" y="703608"/>
                  <a:pt x="1992" y="703608"/>
                </a:cubicBezTo>
                <a:cubicBezTo>
                  <a:pt x="1992" y="400638"/>
                  <a:pt x="1992" y="400638"/>
                  <a:pt x="1992" y="400638"/>
                </a:cubicBezTo>
                <a:cubicBezTo>
                  <a:pt x="499904" y="400638"/>
                  <a:pt x="499904" y="400638"/>
                  <a:pt x="499904" y="400638"/>
                </a:cubicBezTo>
                <a:cubicBezTo>
                  <a:pt x="505879" y="400638"/>
                  <a:pt x="509862" y="400638"/>
                  <a:pt x="511854" y="400638"/>
                </a:cubicBezTo>
                <a:cubicBezTo>
                  <a:pt x="549695" y="398645"/>
                  <a:pt x="579570" y="380706"/>
                  <a:pt x="595503" y="354794"/>
                </a:cubicBezTo>
                <a:cubicBezTo>
                  <a:pt x="609445" y="328882"/>
                  <a:pt x="609445" y="298983"/>
                  <a:pt x="593511" y="267092"/>
                </a:cubicBezTo>
                <a:cubicBezTo>
                  <a:pt x="581561" y="241180"/>
                  <a:pt x="551687" y="171417"/>
                  <a:pt x="551687" y="137532"/>
                </a:cubicBezTo>
                <a:cubicBezTo>
                  <a:pt x="551687" y="61790"/>
                  <a:pt x="621394" y="0"/>
                  <a:pt x="70902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id-ID" dirty="0"/>
              <a:t>Images</a:t>
            </a:r>
            <a:endParaRPr lang="en-AU" dirty="0"/>
          </a:p>
        </p:txBody>
      </p:sp>
      <p:sp>
        <p:nvSpPr>
          <p:cNvPr id="67" name="Picture Placeholder 66"/>
          <p:cNvSpPr>
            <a:spLocks noGrp="1"/>
          </p:cNvSpPr>
          <p:nvPr>
            <p:ph type="pic" sz="quarter" idx="17" hasCustomPrompt="1"/>
          </p:nvPr>
        </p:nvSpPr>
        <p:spPr>
          <a:xfrm>
            <a:off x="2250728" y="2188542"/>
            <a:ext cx="2216161" cy="2214129"/>
          </a:xfrm>
          <a:custGeom>
            <a:avLst/>
            <a:gdLst>
              <a:gd name="connsiteX0" fmla="*/ 1090144 w 2216161"/>
              <a:gd name="connsiteY0" fmla="*/ 0 h 2214129"/>
              <a:gd name="connsiteX1" fmla="*/ 1265524 w 2216161"/>
              <a:gd name="connsiteY1" fmla="*/ 155447 h 2214129"/>
              <a:gd name="connsiteX2" fmla="*/ 1221679 w 2216161"/>
              <a:gd name="connsiteY2" fmla="*/ 290966 h 2214129"/>
              <a:gd name="connsiteX3" fmla="*/ 1285453 w 2216161"/>
              <a:gd name="connsiteY3" fmla="*/ 390611 h 2214129"/>
              <a:gd name="connsiteX4" fmla="*/ 1293425 w 2216161"/>
              <a:gd name="connsiteY4" fmla="*/ 390611 h 2214129"/>
              <a:gd name="connsiteX5" fmla="*/ 1731874 w 2216161"/>
              <a:gd name="connsiteY5" fmla="*/ 390611 h 2214129"/>
              <a:gd name="connsiteX6" fmla="*/ 1825543 w 2216161"/>
              <a:gd name="connsiteY6" fmla="*/ 390611 h 2214129"/>
              <a:gd name="connsiteX7" fmla="*/ 1825543 w 2216161"/>
              <a:gd name="connsiteY7" fmla="*/ 884855 h 2214129"/>
              <a:gd name="connsiteX8" fmla="*/ 1825543 w 2216161"/>
              <a:gd name="connsiteY8" fmla="*/ 894819 h 2214129"/>
              <a:gd name="connsiteX9" fmla="*/ 1925190 w 2216161"/>
              <a:gd name="connsiteY9" fmla="*/ 956600 h 2214129"/>
              <a:gd name="connsiteX10" fmla="*/ 2058718 w 2216161"/>
              <a:gd name="connsiteY10" fmla="*/ 912755 h 2214129"/>
              <a:gd name="connsiteX11" fmla="*/ 2216161 w 2216161"/>
              <a:gd name="connsiteY11" fmla="*/ 1088132 h 2214129"/>
              <a:gd name="connsiteX12" fmla="*/ 2058718 w 2216161"/>
              <a:gd name="connsiteY12" fmla="*/ 1263509 h 2214129"/>
              <a:gd name="connsiteX13" fmla="*/ 1925190 w 2216161"/>
              <a:gd name="connsiteY13" fmla="*/ 1219664 h 2214129"/>
              <a:gd name="connsiteX14" fmla="*/ 1825543 w 2216161"/>
              <a:gd name="connsiteY14" fmla="*/ 1283438 h 2214129"/>
              <a:gd name="connsiteX15" fmla="*/ 1825543 w 2216161"/>
              <a:gd name="connsiteY15" fmla="*/ 1291409 h 2214129"/>
              <a:gd name="connsiteX16" fmla="*/ 1825543 w 2216161"/>
              <a:gd name="connsiteY16" fmla="*/ 1823518 h 2214129"/>
              <a:gd name="connsiteX17" fmla="*/ 1715931 w 2216161"/>
              <a:gd name="connsiteY17" fmla="*/ 1823518 h 2214129"/>
              <a:gd name="connsiteX18" fmla="*/ 1510657 w 2216161"/>
              <a:gd name="connsiteY18" fmla="*/ 1823518 h 2214129"/>
              <a:gd name="connsiteX19" fmla="*/ 1295418 w 2216161"/>
              <a:gd name="connsiteY19" fmla="*/ 1823518 h 2214129"/>
              <a:gd name="connsiteX20" fmla="*/ 1285453 w 2216161"/>
              <a:gd name="connsiteY20" fmla="*/ 1823518 h 2214129"/>
              <a:gd name="connsiteX21" fmla="*/ 1221679 w 2216161"/>
              <a:gd name="connsiteY21" fmla="*/ 1923164 h 2214129"/>
              <a:gd name="connsiteX22" fmla="*/ 1265524 w 2216161"/>
              <a:gd name="connsiteY22" fmla="*/ 2056689 h 2214129"/>
              <a:gd name="connsiteX23" fmla="*/ 1090144 w 2216161"/>
              <a:gd name="connsiteY23" fmla="*/ 2214129 h 2214129"/>
              <a:gd name="connsiteX24" fmla="*/ 914764 w 2216161"/>
              <a:gd name="connsiteY24" fmla="*/ 2056689 h 2214129"/>
              <a:gd name="connsiteX25" fmla="*/ 958609 w 2216161"/>
              <a:gd name="connsiteY25" fmla="*/ 1923164 h 2214129"/>
              <a:gd name="connsiteX26" fmla="*/ 894835 w 2216161"/>
              <a:gd name="connsiteY26" fmla="*/ 1823518 h 2214129"/>
              <a:gd name="connsiteX27" fmla="*/ 886863 w 2216161"/>
              <a:gd name="connsiteY27" fmla="*/ 1823518 h 2214129"/>
              <a:gd name="connsiteX28" fmla="*/ 478308 w 2216161"/>
              <a:gd name="connsiteY28" fmla="*/ 1823518 h 2214129"/>
              <a:gd name="connsiteX29" fmla="*/ 390618 w 2216161"/>
              <a:gd name="connsiteY29" fmla="*/ 1823518 h 2214129"/>
              <a:gd name="connsiteX30" fmla="*/ 390618 w 2216161"/>
              <a:gd name="connsiteY30" fmla="*/ 1291409 h 2214129"/>
              <a:gd name="connsiteX31" fmla="*/ 390618 w 2216161"/>
              <a:gd name="connsiteY31" fmla="*/ 1283438 h 2214129"/>
              <a:gd name="connsiteX32" fmla="*/ 290971 w 2216161"/>
              <a:gd name="connsiteY32" fmla="*/ 1219664 h 2214129"/>
              <a:gd name="connsiteX33" fmla="*/ 157443 w 2216161"/>
              <a:gd name="connsiteY33" fmla="*/ 1263509 h 2214129"/>
              <a:gd name="connsiteX34" fmla="*/ 0 w 2216161"/>
              <a:gd name="connsiteY34" fmla="*/ 1088132 h 2214129"/>
              <a:gd name="connsiteX35" fmla="*/ 157443 w 2216161"/>
              <a:gd name="connsiteY35" fmla="*/ 912755 h 2214129"/>
              <a:gd name="connsiteX36" fmla="*/ 290971 w 2216161"/>
              <a:gd name="connsiteY36" fmla="*/ 956600 h 2214129"/>
              <a:gd name="connsiteX37" fmla="*/ 390618 w 2216161"/>
              <a:gd name="connsiteY37" fmla="*/ 892826 h 2214129"/>
              <a:gd name="connsiteX38" fmla="*/ 390618 w 2216161"/>
              <a:gd name="connsiteY38" fmla="*/ 884855 h 2214129"/>
              <a:gd name="connsiteX39" fmla="*/ 390618 w 2216161"/>
              <a:gd name="connsiteY39" fmla="*/ 390611 h 2214129"/>
              <a:gd name="connsiteX40" fmla="*/ 705504 w 2216161"/>
              <a:gd name="connsiteY40" fmla="*/ 390611 h 2214129"/>
              <a:gd name="connsiteX41" fmla="*/ 884870 w 2216161"/>
              <a:gd name="connsiteY41" fmla="*/ 390611 h 2214129"/>
              <a:gd name="connsiteX42" fmla="*/ 894835 w 2216161"/>
              <a:gd name="connsiteY42" fmla="*/ 390611 h 2214129"/>
              <a:gd name="connsiteX43" fmla="*/ 958609 w 2216161"/>
              <a:gd name="connsiteY43" fmla="*/ 290966 h 2214129"/>
              <a:gd name="connsiteX44" fmla="*/ 914764 w 2216161"/>
              <a:gd name="connsiteY44" fmla="*/ 155447 h 2214129"/>
              <a:gd name="connsiteX45" fmla="*/ 1090144 w 2216161"/>
              <a:gd name="connsiteY45" fmla="*/ 0 h 2214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216161" h="2214129">
                <a:moveTo>
                  <a:pt x="1090144" y="0"/>
                </a:moveTo>
                <a:cubicBezTo>
                  <a:pt x="1185806" y="0"/>
                  <a:pt x="1265524" y="69752"/>
                  <a:pt x="1265524" y="155447"/>
                </a:cubicBezTo>
                <a:cubicBezTo>
                  <a:pt x="1265524" y="201284"/>
                  <a:pt x="1221679" y="290966"/>
                  <a:pt x="1221679" y="290966"/>
                </a:cubicBezTo>
                <a:cubicBezTo>
                  <a:pt x="1195771" y="342781"/>
                  <a:pt x="1223672" y="386625"/>
                  <a:pt x="1285453" y="390611"/>
                </a:cubicBezTo>
                <a:lnTo>
                  <a:pt x="1293425" y="390611"/>
                </a:lnTo>
                <a:cubicBezTo>
                  <a:pt x="1293425" y="390611"/>
                  <a:pt x="1293425" y="390611"/>
                  <a:pt x="1731874" y="390611"/>
                </a:cubicBezTo>
                <a:cubicBezTo>
                  <a:pt x="1731874" y="390611"/>
                  <a:pt x="1731874" y="390611"/>
                  <a:pt x="1825543" y="390611"/>
                </a:cubicBezTo>
                <a:cubicBezTo>
                  <a:pt x="1825543" y="390611"/>
                  <a:pt x="1825543" y="390611"/>
                  <a:pt x="1825543" y="884855"/>
                </a:cubicBezTo>
                <a:cubicBezTo>
                  <a:pt x="1825543" y="884855"/>
                  <a:pt x="1825543" y="884855"/>
                  <a:pt x="1825543" y="894819"/>
                </a:cubicBezTo>
                <a:cubicBezTo>
                  <a:pt x="1829529" y="954607"/>
                  <a:pt x="1873374" y="982507"/>
                  <a:pt x="1925190" y="956600"/>
                </a:cubicBezTo>
                <a:cubicBezTo>
                  <a:pt x="1925190" y="956600"/>
                  <a:pt x="2014873" y="912755"/>
                  <a:pt x="2058718" y="912755"/>
                </a:cubicBezTo>
                <a:cubicBezTo>
                  <a:pt x="2146408" y="912755"/>
                  <a:pt x="2216161" y="992472"/>
                  <a:pt x="2216161" y="1088132"/>
                </a:cubicBezTo>
                <a:cubicBezTo>
                  <a:pt x="2216161" y="1185785"/>
                  <a:pt x="2146408" y="1263509"/>
                  <a:pt x="2058718" y="1263509"/>
                </a:cubicBezTo>
                <a:cubicBezTo>
                  <a:pt x="2014873" y="1263509"/>
                  <a:pt x="1925190" y="1219664"/>
                  <a:pt x="1925190" y="1219664"/>
                </a:cubicBezTo>
                <a:cubicBezTo>
                  <a:pt x="1873374" y="1195749"/>
                  <a:pt x="1829529" y="1223650"/>
                  <a:pt x="1825543" y="1283438"/>
                </a:cubicBezTo>
                <a:lnTo>
                  <a:pt x="1825543" y="1291409"/>
                </a:lnTo>
                <a:cubicBezTo>
                  <a:pt x="1825543" y="1291409"/>
                  <a:pt x="1825543" y="1291409"/>
                  <a:pt x="1825543" y="1823518"/>
                </a:cubicBezTo>
                <a:cubicBezTo>
                  <a:pt x="1825543" y="1823518"/>
                  <a:pt x="1723902" y="1823518"/>
                  <a:pt x="1715931" y="1823518"/>
                </a:cubicBezTo>
                <a:cubicBezTo>
                  <a:pt x="1715931" y="1823518"/>
                  <a:pt x="1715931" y="1823518"/>
                  <a:pt x="1510657" y="1823518"/>
                </a:cubicBezTo>
                <a:cubicBezTo>
                  <a:pt x="1510657" y="1823518"/>
                  <a:pt x="1510657" y="1823518"/>
                  <a:pt x="1295418" y="1823518"/>
                </a:cubicBezTo>
                <a:cubicBezTo>
                  <a:pt x="1295418" y="1823518"/>
                  <a:pt x="1295418" y="1823518"/>
                  <a:pt x="1285453" y="1823518"/>
                </a:cubicBezTo>
                <a:cubicBezTo>
                  <a:pt x="1223672" y="1827504"/>
                  <a:pt x="1195771" y="1871348"/>
                  <a:pt x="1221679" y="1923164"/>
                </a:cubicBezTo>
                <a:cubicBezTo>
                  <a:pt x="1221679" y="1923164"/>
                  <a:pt x="1265524" y="2012845"/>
                  <a:pt x="1265524" y="2056689"/>
                </a:cubicBezTo>
                <a:cubicBezTo>
                  <a:pt x="1265524" y="2144377"/>
                  <a:pt x="1185806" y="2214129"/>
                  <a:pt x="1090144" y="2214129"/>
                </a:cubicBezTo>
                <a:cubicBezTo>
                  <a:pt x="992489" y="2214129"/>
                  <a:pt x="914764" y="2144377"/>
                  <a:pt x="914764" y="2056689"/>
                </a:cubicBezTo>
                <a:cubicBezTo>
                  <a:pt x="914764" y="2012845"/>
                  <a:pt x="958609" y="1923164"/>
                  <a:pt x="958609" y="1923164"/>
                </a:cubicBezTo>
                <a:cubicBezTo>
                  <a:pt x="984517" y="1871348"/>
                  <a:pt x="954623" y="1827504"/>
                  <a:pt x="894835" y="1823518"/>
                </a:cubicBezTo>
                <a:lnTo>
                  <a:pt x="886863" y="1823518"/>
                </a:lnTo>
                <a:cubicBezTo>
                  <a:pt x="886863" y="1823518"/>
                  <a:pt x="886863" y="1823518"/>
                  <a:pt x="478308" y="1823518"/>
                </a:cubicBezTo>
                <a:cubicBezTo>
                  <a:pt x="446421" y="1823518"/>
                  <a:pt x="390618" y="1823518"/>
                  <a:pt x="390618" y="1823518"/>
                </a:cubicBezTo>
                <a:cubicBezTo>
                  <a:pt x="390618" y="1823518"/>
                  <a:pt x="390618" y="1823518"/>
                  <a:pt x="390618" y="1291409"/>
                </a:cubicBezTo>
                <a:lnTo>
                  <a:pt x="390618" y="1283438"/>
                </a:lnTo>
                <a:cubicBezTo>
                  <a:pt x="386632" y="1223650"/>
                  <a:pt x="342787" y="1193757"/>
                  <a:pt x="290971" y="1219664"/>
                </a:cubicBezTo>
                <a:cubicBezTo>
                  <a:pt x="290971" y="1219664"/>
                  <a:pt x="201288" y="1263509"/>
                  <a:pt x="157443" y="1263509"/>
                </a:cubicBezTo>
                <a:cubicBezTo>
                  <a:pt x="69753" y="1263509"/>
                  <a:pt x="0" y="1185785"/>
                  <a:pt x="0" y="1088132"/>
                </a:cubicBezTo>
                <a:cubicBezTo>
                  <a:pt x="0" y="992472"/>
                  <a:pt x="69753" y="912755"/>
                  <a:pt x="157443" y="912755"/>
                </a:cubicBezTo>
                <a:cubicBezTo>
                  <a:pt x="201288" y="912755"/>
                  <a:pt x="290971" y="956600"/>
                  <a:pt x="290971" y="956600"/>
                </a:cubicBezTo>
                <a:cubicBezTo>
                  <a:pt x="342787" y="982507"/>
                  <a:pt x="386632" y="954607"/>
                  <a:pt x="390618" y="892826"/>
                </a:cubicBezTo>
                <a:cubicBezTo>
                  <a:pt x="390618" y="892826"/>
                  <a:pt x="390618" y="892826"/>
                  <a:pt x="390618" y="884855"/>
                </a:cubicBezTo>
                <a:cubicBezTo>
                  <a:pt x="390618" y="884855"/>
                  <a:pt x="390618" y="884855"/>
                  <a:pt x="390618" y="390611"/>
                </a:cubicBezTo>
                <a:cubicBezTo>
                  <a:pt x="390618" y="390611"/>
                  <a:pt x="390618" y="390611"/>
                  <a:pt x="705504" y="390611"/>
                </a:cubicBezTo>
                <a:cubicBezTo>
                  <a:pt x="705504" y="390611"/>
                  <a:pt x="705504" y="390611"/>
                  <a:pt x="884870" y="390611"/>
                </a:cubicBezTo>
                <a:cubicBezTo>
                  <a:pt x="884870" y="390611"/>
                  <a:pt x="884870" y="390611"/>
                  <a:pt x="894835" y="390611"/>
                </a:cubicBezTo>
                <a:cubicBezTo>
                  <a:pt x="954623" y="386625"/>
                  <a:pt x="984517" y="342781"/>
                  <a:pt x="958609" y="290966"/>
                </a:cubicBezTo>
                <a:cubicBezTo>
                  <a:pt x="958609" y="290966"/>
                  <a:pt x="914764" y="201284"/>
                  <a:pt x="914764" y="155447"/>
                </a:cubicBezTo>
                <a:cubicBezTo>
                  <a:pt x="914764" y="69752"/>
                  <a:pt x="992489" y="0"/>
                  <a:pt x="109014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id-ID" dirty="0"/>
              <a:t>Images</a:t>
            </a:r>
            <a:endParaRPr lang="en-AU" dirty="0"/>
          </a:p>
        </p:txBody>
      </p:sp>
      <p:sp>
        <p:nvSpPr>
          <p:cNvPr id="68" name="Picture Placeholder 67"/>
          <p:cNvSpPr>
            <a:spLocks noGrp="1"/>
          </p:cNvSpPr>
          <p:nvPr>
            <p:ph type="pic" sz="quarter" idx="18" hasCustomPrompt="1"/>
          </p:nvPr>
        </p:nvSpPr>
        <p:spPr>
          <a:xfrm>
            <a:off x="4678145" y="2184480"/>
            <a:ext cx="1417855" cy="2216161"/>
          </a:xfrm>
          <a:custGeom>
            <a:avLst/>
            <a:gdLst>
              <a:gd name="connsiteX0" fmla="*/ 716893 w 1417855"/>
              <a:gd name="connsiteY0" fmla="*/ 0 h 2216161"/>
              <a:gd name="connsiteX1" fmla="*/ 872220 w 1417855"/>
              <a:gd name="connsiteY1" fmla="*/ 137513 h 2216161"/>
              <a:gd name="connsiteX2" fmla="*/ 830401 w 1417855"/>
              <a:gd name="connsiteY2" fmla="*/ 265062 h 2216161"/>
              <a:gd name="connsiteX3" fmla="*/ 828410 w 1417855"/>
              <a:gd name="connsiteY3" fmla="*/ 352752 h 2216161"/>
              <a:gd name="connsiteX4" fmla="*/ 910056 w 1417855"/>
              <a:gd name="connsiteY4" fmla="*/ 398590 h 2216161"/>
              <a:gd name="connsiteX5" fmla="*/ 923996 w 1417855"/>
              <a:gd name="connsiteY5" fmla="*/ 398590 h 2216161"/>
              <a:gd name="connsiteX6" fmla="*/ 1417855 w 1417855"/>
              <a:gd name="connsiteY6" fmla="*/ 398590 h 2216161"/>
              <a:gd name="connsiteX7" fmla="*/ 1417855 w 1417855"/>
              <a:gd name="connsiteY7" fmla="*/ 448414 h 2216161"/>
              <a:gd name="connsiteX8" fmla="*/ 1417855 w 1417855"/>
              <a:gd name="connsiteY8" fmla="*/ 472329 h 2216161"/>
              <a:gd name="connsiteX9" fmla="*/ 1417855 w 1417855"/>
              <a:gd name="connsiteY9" fmla="*/ 817110 h 2216161"/>
              <a:gd name="connsiteX10" fmla="*/ 1417855 w 1417855"/>
              <a:gd name="connsiteY10" fmla="*/ 916757 h 2216161"/>
              <a:gd name="connsiteX11" fmla="*/ 1417855 w 1417855"/>
              <a:gd name="connsiteY11" fmla="*/ 928715 h 2216161"/>
              <a:gd name="connsiteX12" fmla="*/ 1417855 w 1417855"/>
              <a:gd name="connsiteY12" fmla="*/ 934694 h 2216161"/>
              <a:gd name="connsiteX13" fmla="*/ 1417855 w 1417855"/>
              <a:gd name="connsiteY13" fmla="*/ 950638 h 2216161"/>
              <a:gd name="connsiteX14" fmla="*/ 1417855 w 1417855"/>
              <a:gd name="connsiteY14" fmla="*/ 1333284 h 2216161"/>
              <a:gd name="connsiteX15" fmla="*/ 1417855 w 1417855"/>
              <a:gd name="connsiteY15" fmla="*/ 1518628 h 2216161"/>
              <a:gd name="connsiteX16" fmla="*/ 1417855 w 1417855"/>
              <a:gd name="connsiteY16" fmla="*/ 1817571 h 2216161"/>
              <a:gd name="connsiteX17" fmla="*/ 922004 w 1417855"/>
              <a:gd name="connsiteY17" fmla="*/ 1817571 h 2216161"/>
              <a:gd name="connsiteX18" fmla="*/ 910056 w 1417855"/>
              <a:gd name="connsiteY18" fmla="*/ 1817571 h 2216161"/>
              <a:gd name="connsiteX19" fmla="*/ 828410 w 1417855"/>
              <a:gd name="connsiteY19" fmla="*/ 1863409 h 2216161"/>
              <a:gd name="connsiteX20" fmla="*/ 830401 w 1417855"/>
              <a:gd name="connsiteY20" fmla="*/ 1951099 h 2216161"/>
              <a:gd name="connsiteX21" fmla="*/ 872220 w 1417855"/>
              <a:gd name="connsiteY21" fmla="*/ 2078648 h 2216161"/>
              <a:gd name="connsiteX22" fmla="*/ 714902 w 1417855"/>
              <a:gd name="connsiteY22" fmla="*/ 2216161 h 2216161"/>
              <a:gd name="connsiteX23" fmla="*/ 559575 w 1417855"/>
              <a:gd name="connsiteY23" fmla="*/ 2078648 h 2216161"/>
              <a:gd name="connsiteX24" fmla="*/ 601394 w 1417855"/>
              <a:gd name="connsiteY24" fmla="*/ 1951099 h 2216161"/>
              <a:gd name="connsiteX25" fmla="*/ 603385 w 1417855"/>
              <a:gd name="connsiteY25" fmla="*/ 1863409 h 2216161"/>
              <a:gd name="connsiteX26" fmla="*/ 517756 w 1417855"/>
              <a:gd name="connsiteY26" fmla="*/ 1817571 h 2216161"/>
              <a:gd name="connsiteX27" fmla="*/ 507799 w 1417855"/>
              <a:gd name="connsiteY27" fmla="*/ 1817571 h 2216161"/>
              <a:gd name="connsiteX28" fmla="*/ 0 w 1417855"/>
              <a:gd name="connsiteY28" fmla="*/ 1817571 h 2216161"/>
              <a:gd name="connsiteX29" fmla="*/ 0 w 1417855"/>
              <a:gd name="connsiteY29" fmla="*/ 1751804 h 2216161"/>
              <a:gd name="connsiteX30" fmla="*/ 0 w 1417855"/>
              <a:gd name="connsiteY30" fmla="*/ 1484748 h 2216161"/>
              <a:gd name="connsiteX31" fmla="*/ 0 w 1417855"/>
              <a:gd name="connsiteY31" fmla="*/ 1335277 h 2216161"/>
              <a:gd name="connsiteX32" fmla="*/ 0 w 1417855"/>
              <a:gd name="connsiteY32" fmla="*/ 1327305 h 2216161"/>
              <a:gd name="connsiteX33" fmla="*/ 41819 w 1417855"/>
              <a:gd name="connsiteY33" fmla="*/ 1273496 h 2216161"/>
              <a:gd name="connsiteX34" fmla="*/ 69698 w 1417855"/>
              <a:gd name="connsiteY34" fmla="*/ 1281467 h 2216161"/>
              <a:gd name="connsiteX35" fmla="*/ 217059 w 1417855"/>
              <a:gd name="connsiteY35" fmla="*/ 1327305 h 2216161"/>
              <a:gd name="connsiteX36" fmla="*/ 398274 w 1417855"/>
              <a:gd name="connsiteY36" fmla="*/ 1126017 h 2216161"/>
              <a:gd name="connsiteX37" fmla="*/ 217059 w 1417855"/>
              <a:gd name="connsiteY37" fmla="*/ 924729 h 2216161"/>
              <a:gd name="connsiteX38" fmla="*/ 69698 w 1417855"/>
              <a:gd name="connsiteY38" fmla="*/ 972560 h 2216161"/>
              <a:gd name="connsiteX39" fmla="*/ 41819 w 1417855"/>
              <a:gd name="connsiteY39" fmla="*/ 978539 h 2216161"/>
              <a:gd name="connsiteX40" fmla="*/ 0 w 1417855"/>
              <a:gd name="connsiteY40" fmla="*/ 926722 h 2216161"/>
              <a:gd name="connsiteX41" fmla="*/ 0 w 1417855"/>
              <a:gd name="connsiteY41" fmla="*/ 837039 h 2216161"/>
              <a:gd name="connsiteX42" fmla="*/ 0 w 1417855"/>
              <a:gd name="connsiteY42" fmla="*/ 721448 h 2216161"/>
              <a:gd name="connsiteX43" fmla="*/ 0 w 1417855"/>
              <a:gd name="connsiteY43" fmla="*/ 697533 h 2216161"/>
              <a:gd name="connsiteX44" fmla="*/ 0 w 1417855"/>
              <a:gd name="connsiteY44" fmla="*/ 486280 h 2216161"/>
              <a:gd name="connsiteX45" fmla="*/ 1991 w 1417855"/>
              <a:gd name="connsiteY45" fmla="*/ 398590 h 2216161"/>
              <a:gd name="connsiteX46" fmla="*/ 507799 w 1417855"/>
              <a:gd name="connsiteY46" fmla="*/ 398590 h 2216161"/>
              <a:gd name="connsiteX47" fmla="*/ 517756 w 1417855"/>
              <a:gd name="connsiteY47" fmla="*/ 398590 h 2216161"/>
              <a:gd name="connsiteX48" fmla="*/ 603385 w 1417855"/>
              <a:gd name="connsiteY48" fmla="*/ 352752 h 2216161"/>
              <a:gd name="connsiteX49" fmla="*/ 601394 w 1417855"/>
              <a:gd name="connsiteY49" fmla="*/ 265062 h 2216161"/>
              <a:gd name="connsiteX50" fmla="*/ 559575 w 1417855"/>
              <a:gd name="connsiteY50" fmla="*/ 137513 h 2216161"/>
              <a:gd name="connsiteX51" fmla="*/ 716893 w 1417855"/>
              <a:gd name="connsiteY51" fmla="*/ 0 h 2216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417855" h="2216161">
                <a:moveTo>
                  <a:pt x="716893" y="0"/>
                </a:moveTo>
                <a:cubicBezTo>
                  <a:pt x="802522" y="0"/>
                  <a:pt x="872220" y="61781"/>
                  <a:pt x="872220" y="137513"/>
                </a:cubicBezTo>
                <a:cubicBezTo>
                  <a:pt x="872220" y="169401"/>
                  <a:pt x="842349" y="241147"/>
                  <a:pt x="830401" y="265062"/>
                </a:cubicBezTo>
                <a:cubicBezTo>
                  <a:pt x="814470" y="294957"/>
                  <a:pt x="814470" y="326844"/>
                  <a:pt x="828410" y="352752"/>
                </a:cubicBezTo>
                <a:cubicBezTo>
                  <a:pt x="844341" y="378660"/>
                  <a:pt x="872220" y="394604"/>
                  <a:pt x="910056" y="398590"/>
                </a:cubicBezTo>
                <a:cubicBezTo>
                  <a:pt x="912047" y="398590"/>
                  <a:pt x="916030" y="398590"/>
                  <a:pt x="923996" y="398590"/>
                </a:cubicBezTo>
                <a:cubicBezTo>
                  <a:pt x="1417855" y="398590"/>
                  <a:pt x="1417855" y="398590"/>
                  <a:pt x="1417855" y="398590"/>
                </a:cubicBezTo>
                <a:cubicBezTo>
                  <a:pt x="1417855" y="448414"/>
                  <a:pt x="1417855" y="448414"/>
                  <a:pt x="1417855" y="448414"/>
                </a:cubicBezTo>
                <a:cubicBezTo>
                  <a:pt x="1417855" y="472329"/>
                  <a:pt x="1417855" y="472329"/>
                  <a:pt x="1417855" y="472329"/>
                </a:cubicBezTo>
                <a:cubicBezTo>
                  <a:pt x="1417855" y="817110"/>
                  <a:pt x="1417855" y="817110"/>
                  <a:pt x="1417855" y="817110"/>
                </a:cubicBezTo>
                <a:cubicBezTo>
                  <a:pt x="1417855" y="916757"/>
                  <a:pt x="1417855" y="916757"/>
                  <a:pt x="1417855" y="916757"/>
                </a:cubicBezTo>
                <a:cubicBezTo>
                  <a:pt x="1417855" y="928715"/>
                  <a:pt x="1417855" y="928715"/>
                  <a:pt x="1417855" y="928715"/>
                </a:cubicBezTo>
                <a:cubicBezTo>
                  <a:pt x="1417855" y="928715"/>
                  <a:pt x="1417855" y="932701"/>
                  <a:pt x="1417855" y="934694"/>
                </a:cubicBezTo>
                <a:cubicBezTo>
                  <a:pt x="1417855" y="938680"/>
                  <a:pt x="1417855" y="944659"/>
                  <a:pt x="1417855" y="950638"/>
                </a:cubicBezTo>
                <a:cubicBezTo>
                  <a:pt x="1417855" y="950638"/>
                  <a:pt x="1417855" y="1331291"/>
                  <a:pt x="1417855" y="1333284"/>
                </a:cubicBezTo>
                <a:cubicBezTo>
                  <a:pt x="1417855" y="1518628"/>
                  <a:pt x="1417855" y="1518628"/>
                  <a:pt x="1417855" y="1518628"/>
                </a:cubicBezTo>
                <a:cubicBezTo>
                  <a:pt x="1417855" y="1817571"/>
                  <a:pt x="1417855" y="1817571"/>
                  <a:pt x="1417855" y="1817571"/>
                </a:cubicBezTo>
                <a:cubicBezTo>
                  <a:pt x="922004" y="1817571"/>
                  <a:pt x="922004" y="1817571"/>
                  <a:pt x="922004" y="1817571"/>
                </a:cubicBezTo>
                <a:cubicBezTo>
                  <a:pt x="916030" y="1817571"/>
                  <a:pt x="912047" y="1817571"/>
                  <a:pt x="910056" y="1817571"/>
                </a:cubicBezTo>
                <a:cubicBezTo>
                  <a:pt x="872220" y="1821557"/>
                  <a:pt x="844341" y="1837501"/>
                  <a:pt x="828410" y="1863409"/>
                </a:cubicBezTo>
                <a:cubicBezTo>
                  <a:pt x="814470" y="1889317"/>
                  <a:pt x="814470" y="1919212"/>
                  <a:pt x="830401" y="1951099"/>
                </a:cubicBezTo>
                <a:cubicBezTo>
                  <a:pt x="840358" y="1975014"/>
                  <a:pt x="872220" y="2044767"/>
                  <a:pt x="872220" y="2078648"/>
                </a:cubicBezTo>
                <a:cubicBezTo>
                  <a:pt x="872220" y="2154380"/>
                  <a:pt x="802522" y="2216161"/>
                  <a:pt x="714902" y="2216161"/>
                </a:cubicBezTo>
                <a:cubicBezTo>
                  <a:pt x="629273" y="2216161"/>
                  <a:pt x="559575" y="2154380"/>
                  <a:pt x="559575" y="2078648"/>
                </a:cubicBezTo>
                <a:cubicBezTo>
                  <a:pt x="559575" y="2044767"/>
                  <a:pt x="589446" y="1975014"/>
                  <a:pt x="601394" y="1951099"/>
                </a:cubicBezTo>
                <a:cubicBezTo>
                  <a:pt x="617325" y="1919212"/>
                  <a:pt x="617325" y="1889317"/>
                  <a:pt x="603385" y="1863409"/>
                </a:cubicBezTo>
                <a:cubicBezTo>
                  <a:pt x="587454" y="1835508"/>
                  <a:pt x="557583" y="1819564"/>
                  <a:pt x="517756" y="1817571"/>
                </a:cubicBezTo>
                <a:cubicBezTo>
                  <a:pt x="507799" y="1817571"/>
                  <a:pt x="507799" y="1817571"/>
                  <a:pt x="507799" y="1817571"/>
                </a:cubicBezTo>
                <a:cubicBezTo>
                  <a:pt x="0" y="1817571"/>
                  <a:pt x="0" y="1817571"/>
                  <a:pt x="0" y="1817571"/>
                </a:cubicBezTo>
                <a:cubicBezTo>
                  <a:pt x="0" y="1751804"/>
                  <a:pt x="0" y="1751804"/>
                  <a:pt x="0" y="1751804"/>
                </a:cubicBezTo>
                <a:cubicBezTo>
                  <a:pt x="0" y="1484748"/>
                  <a:pt x="0" y="1484748"/>
                  <a:pt x="0" y="1484748"/>
                </a:cubicBezTo>
                <a:cubicBezTo>
                  <a:pt x="0" y="1335277"/>
                  <a:pt x="0" y="1335277"/>
                  <a:pt x="0" y="1335277"/>
                </a:cubicBezTo>
                <a:cubicBezTo>
                  <a:pt x="0" y="1327305"/>
                  <a:pt x="0" y="1327305"/>
                  <a:pt x="0" y="1327305"/>
                </a:cubicBezTo>
                <a:cubicBezTo>
                  <a:pt x="1991" y="1293425"/>
                  <a:pt x="17922" y="1273496"/>
                  <a:pt x="41819" y="1273496"/>
                </a:cubicBezTo>
                <a:cubicBezTo>
                  <a:pt x="49784" y="1273496"/>
                  <a:pt x="59741" y="1275489"/>
                  <a:pt x="69698" y="1281467"/>
                </a:cubicBezTo>
                <a:cubicBezTo>
                  <a:pt x="79655" y="1285453"/>
                  <a:pt x="167275" y="1327305"/>
                  <a:pt x="217059" y="1327305"/>
                </a:cubicBezTo>
                <a:cubicBezTo>
                  <a:pt x="316627" y="1327305"/>
                  <a:pt x="398274" y="1237622"/>
                  <a:pt x="398274" y="1126017"/>
                </a:cubicBezTo>
                <a:cubicBezTo>
                  <a:pt x="398274" y="1014412"/>
                  <a:pt x="316627" y="924729"/>
                  <a:pt x="217059" y="924729"/>
                </a:cubicBezTo>
                <a:cubicBezTo>
                  <a:pt x="167275" y="924729"/>
                  <a:pt x="79655" y="966581"/>
                  <a:pt x="69698" y="972560"/>
                </a:cubicBezTo>
                <a:cubicBezTo>
                  <a:pt x="59741" y="976546"/>
                  <a:pt x="49784" y="978539"/>
                  <a:pt x="41819" y="978539"/>
                </a:cubicBezTo>
                <a:cubicBezTo>
                  <a:pt x="17922" y="978539"/>
                  <a:pt x="1991" y="958609"/>
                  <a:pt x="0" y="926722"/>
                </a:cubicBezTo>
                <a:cubicBezTo>
                  <a:pt x="0" y="924729"/>
                  <a:pt x="0" y="837039"/>
                  <a:pt x="0" y="837039"/>
                </a:cubicBezTo>
                <a:cubicBezTo>
                  <a:pt x="0" y="721448"/>
                  <a:pt x="0" y="721448"/>
                  <a:pt x="0" y="721448"/>
                </a:cubicBezTo>
                <a:cubicBezTo>
                  <a:pt x="0" y="697533"/>
                  <a:pt x="0" y="697533"/>
                  <a:pt x="0" y="697533"/>
                </a:cubicBezTo>
                <a:cubicBezTo>
                  <a:pt x="0" y="486280"/>
                  <a:pt x="0" y="486280"/>
                  <a:pt x="0" y="486280"/>
                </a:cubicBezTo>
                <a:cubicBezTo>
                  <a:pt x="0" y="480301"/>
                  <a:pt x="1991" y="428484"/>
                  <a:pt x="1991" y="398590"/>
                </a:cubicBezTo>
                <a:cubicBezTo>
                  <a:pt x="507799" y="398590"/>
                  <a:pt x="507799" y="398590"/>
                  <a:pt x="507799" y="398590"/>
                </a:cubicBezTo>
                <a:cubicBezTo>
                  <a:pt x="517756" y="398590"/>
                  <a:pt x="517756" y="398590"/>
                  <a:pt x="517756" y="398590"/>
                </a:cubicBezTo>
                <a:cubicBezTo>
                  <a:pt x="557583" y="396597"/>
                  <a:pt x="587454" y="378660"/>
                  <a:pt x="603385" y="352752"/>
                </a:cubicBezTo>
                <a:cubicBezTo>
                  <a:pt x="617325" y="326844"/>
                  <a:pt x="617325" y="294957"/>
                  <a:pt x="601394" y="265062"/>
                </a:cubicBezTo>
                <a:cubicBezTo>
                  <a:pt x="589446" y="241147"/>
                  <a:pt x="559575" y="169401"/>
                  <a:pt x="559575" y="137513"/>
                </a:cubicBezTo>
                <a:cubicBezTo>
                  <a:pt x="559575" y="61781"/>
                  <a:pt x="629273" y="0"/>
                  <a:pt x="71689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id-ID" dirty="0"/>
              <a:t>Images</a:t>
            </a:r>
            <a:endParaRPr lang="en-AU" dirty="0"/>
          </a:p>
        </p:txBody>
      </p:sp>
      <p:sp>
        <p:nvSpPr>
          <p:cNvPr id="69" name="Picture Placeholder 68"/>
          <p:cNvSpPr>
            <a:spLocks noGrp="1"/>
          </p:cNvSpPr>
          <p:nvPr>
            <p:ph type="pic" sz="quarter" idx="19" hasCustomPrompt="1"/>
          </p:nvPr>
        </p:nvSpPr>
        <p:spPr>
          <a:xfrm>
            <a:off x="549924" y="4782527"/>
            <a:ext cx="1775962" cy="1383323"/>
          </a:xfrm>
          <a:custGeom>
            <a:avLst/>
            <a:gdLst>
              <a:gd name="connsiteX0" fmla="*/ 1385413 w 1775962"/>
              <a:gd name="connsiteY0" fmla="*/ 861089 h 1383323"/>
              <a:gd name="connsiteX1" fmla="*/ 1409324 w 1775962"/>
              <a:gd name="connsiteY1" fmla="*/ 863082 h 1383323"/>
              <a:gd name="connsiteX2" fmla="*/ 1403346 w 1775962"/>
              <a:gd name="connsiteY2" fmla="*/ 863082 h 1383323"/>
              <a:gd name="connsiteX3" fmla="*/ 1385413 w 1775962"/>
              <a:gd name="connsiteY3" fmla="*/ 861089 h 1383323"/>
              <a:gd name="connsiteX4" fmla="*/ 2550 w 1775962"/>
              <a:gd name="connsiteY4" fmla="*/ 0 h 1383323"/>
              <a:gd name="connsiteX5" fmla="*/ 468818 w 1775962"/>
              <a:gd name="connsiteY5" fmla="*/ 0 h 1383323"/>
              <a:gd name="connsiteX6" fmla="*/ 480774 w 1775962"/>
              <a:gd name="connsiteY6" fmla="*/ 0 h 1383323"/>
              <a:gd name="connsiteX7" fmla="*/ 482766 w 1775962"/>
              <a:gd name="connsiteY7" fmla="*/ 0 h 1383323"/>
              <a:gd name="connsiteX8" fmla="*/ 524611 w 1775962"/>
              <a:gd name="connsiteY8" fmla="*/ 19932 h 1383323"/>
              <a:gd name="connsiteX9" fmla="*/ 520625 w 1775962"/>
              <a:gd name="connsiteY9" fmla="*/ 61791 h 1383323"/>
              <a:gd name="connsiteX10" fmla="*/ 474796 w 1775962"/>
              <a:gd name="connsiteY10" fmla="*/ 207299 h 1383323"/>
              <a:gd name="connsiteX11" fmla="*/ 676048 w 1775962"/>
              <a:gd name="connsiteY11" fmla="*/ 388686 h 1383323"/>
              <a:gd name="connsiteX12" fmla="*/ 875308 w 1775962"/>
              <a:gd name="connsiteY12" fmla="*/ 207299 h 1383323"/>
              <a:gd name="connsiteX13" fmla="*/ 829478 w 1775962"/>
              <a:gd name="connsiteY13" fmla="*/ 61791 h 1383323"/>
              <a:gd name="connsiteX14" fmla="*/ 827486 w 1775962"/>
              <a:gd name="connsiteY14" fmla="*/ 19932 h 1383323"/>
              <a:gd name="connsiteX15" fmla="*/ 865345 w 1775962"/>
              <a:gd name="connsiteY15" fmla="*/ 0 h 1383323"/>
              <a:gd name="connsiteX16" fmla="*/ 877301 w 1775962"/>
              <a:gd name="connsiteY16" fmla="*/ 0 h 1383323"/>
              <a:gd name="connsiteX17" fmla="*/ 1289768 w 1775962"/>
              <a:gd name="connsiteY17" fmla="*/ 0 h 1383323"/>
              <a:gd name="connsiteX18" fmla="*/ 1315672 w 1775962"/>
              <a:gd name="connsiteY18" fmla="*/ 0 h 1383323"/>
              <a:gd name="connsiteX19" fmla="*/ 1385413 w 1775962"/>
              <a:gd name="connsiteY19" fmla="*/ 0 h 1383323"/>
              <a:gd name="connsiteX20" fmla="*/ 1385413 w 1775962"/>
              <a:gd name="connsiteY20" fmla="*/ 468416 h 1383323"/>
              <a:gd name="connsiteX21" fmla="*/ 1385413 w 1775962"/>
              <a:gd name="connsiteY21" fmla="*/ 480376 h 1383323"/>
              <a:gd name="connsiteX22" fmla="*/ 1385413 w 1775962"/>
              <a:gd name="connsiteY22" fmla="*/ 482369 h 1383323"/>
              <a:gd name="connsiteX23" fmla="*/ 1473087 w 1775962"/>
              <a:gd name="connsiteY23" fmla="*/ 576052 h 1383323"/>
              <a:gd name="connsiteX24" fmla="*/ 1520910 w 1775962"/>
              <a:gd name="connsiteY24" fmla="*/ 564093 h 1383323"/>
              <a:gd name="connsiteX25" fmla="*/ 1644451 w 1775962"/>
              <a:gd name="connsiteY25" fmla="*/ 522234 h 1383323"/>
              <a:gd name="connsiteX26" fmla="*/ 1775962 w 1775962"/>
              <a:gd name="connsiteY26" fmla="*/ 673722 h 1383323"/>
              <a:gd name="connsiteX27" fmla="*/ 1644451 w 1775962"/>
              <a:gd name="connsiteY27" fmla="*/ 823217 h 1383323"/>
              <a:gd name="connsiteX28" fmla="*/ 1520910 w 1775962"/>
              <a:gd name="connsiteY28" fmla="*/ 781358 h 1383323"/>
              <a:gd name="connsiteX29" fmla="*/ 1473087 w 1775962"/>
              <a:gd name="connsiteY29" fmla="*/ 769399 h 1383323"/>
              <a:gd name="connsiteX30" fmla="*/ 1385413 w 1775962"/>
              <a:gd name="connsiteY30" fmla="*/ 861089 h 1383323"/>
              <a:gd name="connsiteX31" fmla="*/ 1385413 w 1775962"/>
              <a:gd name="connsiteY31" fmla="*/ 863082 h 1383323"/>
              <a:gd name="connsiteX32" fmla="*/ 1383420 w 1775962"/>
              <a:gd name="connsiteY32" fmla="*/ 863082 h 1383323"/>
              <a:gd name="connsiteX33" fmla="*/ 1385413 w 1775962"/>
              <a:gd name="connsiteY33" fmla="*/ 865075 h 1383323"/>
              <a:gd name="connsiteX34" fmla="*/ 1385413 w 1775962"/>
              <a:gd name="connsiteY34" fmla="*/ 877035 h 1383323"/>
              <a:gd name="connsiteX35" fmla="*/ 1385413 w 1775962"/>
              <a:gd name="connsiteY35" fmla="*/ 1383323 h 1383323"/>
              <a:gd name="connsiteX36" fmla="*/ 1301724 w 1775962"/>
              <a:gd name="connsiteY36" fmla="*/ 1383323 h 1383323"/>
              <a:gd name="connsiteX37" fmla="*/ 1118405 w 1775962"/>
              <a:gd name="connsiteY37" fmla="*/ 1383323 h 1383323"/>
              <a:gd name="connsiteX38" fmla="*/ 1094494 w 1775962"/>
              <a:gd name="connsiteY38" fmla="*/ 1383323 h 1383323"/>
              <a:gd name="connsiteX39" fmla="*/ 879293 w 1775962"/>
              <a:gd name="connsiteY39" fmla="*/ 1381330 h 1383323"/>
              <a:gd name="connsiteX40" fmla="*/ 484759 w 1775962"/>
              <a:gd name="connsiteY40" fmla="*/ 1381330 h 1383323"/>
              <a:gd name="connsiteX41" fmla="*/ 482766 w 1775962"/>
              <a:gd name="connsiteY41" fmla="*/ 1381330 h 1383323"/>
              <a:gd name="connsiteX42" fmla="*/ 64321 w 1775962"/>
              <a:gd name="connsiteY42" fmla="*/ 1383323 h 1383323"/>
              <a:gd name="connsiteX43" fmla="*/ 2550 w 1775962"/>
              <a:gd name="connsiteY43" fmla="*/ 1383323 h 1383323"/>
              <a:gd name="connsiteX44" fmla="*/ 2550 w 1775962"/>
              <a:gd name="connsiteY44" fmla="*/ 871055 h 1383323"/>
              <a:gd name="connsiteX45" fmla="*/ 558 w 1775962"/>
              <a:gd name="connsiteY45" fmla="*/ 863082 h 1383323"/>
              <a:gd name="connsiteX46" fmla="*/ 2550 w 1775962"/>
              <a:gd name="connsiteY46" fmla="*/ 468416 h 1383323"/>
              <a:gd name="connsiteX47" fmla="*/ 2550 w 1775962"/>
              <a:gd name="connsiteY47" fmla="*/ 0 h 138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775962" h="1383323">
                <a:moveTo>
                  <a:pt x="1385413" y="861089"/>
                </a:moveTo>
                <a:cubicBezTo>
                  <a:pt x="1409324" y="863082"/>
                  <a:pt x="1409324" y="863082"/>
                  <a:pt x="1409324" y="863082"/>
                </a:cubicBezTo>
                <a:cubicBezTo>
                  <a:pt x="1403346" y="863082"/>
                  <a:pt x="1403346" y="863082"/>
                  <a:pt x="1403346" y="863082"/>
                </a:cubicBezTo>
                <a:cubicBezTo>
                  <a:pt x="1385413" y="861089"/>
                  <a:pt x="1385413" y="861089"/>
                  <a:pt x="1385413" y="861089"/>
                </a:cubicBezTo>
                <a:close/>
                <a:moveTo>
                  <a:pt x="2550" y="0"/>
                </a:moveTo>
                <a:cubicBezTo>
                  <a:pt x="468818" y="0"/>
                  <a:pt x="468818" y="0"/>
                  <a:pt x="468818" y="0"/>
                </a:cubicBezTo>
                <a:cubicBezTo>
                  <a:pt x="480774" y="0"/>
                  <a:pt x="480774" y="0"/>
                  <a:pt x="480774" y="0"/>
                </a:cubicBezTo>
                <a:cubicBezTo>
                  <a:pt x="480774" y="0"/>
                  <a:pt x="482766" y="0"/>
                  <a:pt x="482766" y="0"/>
                </a:cubicBezTo>
                <a:cubicBezTo>
                  <a:pt x="502692" y="1993"/>
                  <a:pt x="516640" y="7973"/>
                  <a:pt x="524611" y="19932"/>
                </a:cubicBezTo>
                <a:cubicBezTo>
                  <a:pt x="530588" y="29899"/>
                  <a:pt x="528596" y="45845"/>
                  <a:pt x="520625" y="61791"/>
                </a:cubicBezTo>
                <a:cubicBezTo>
                  <a:pt x="516640" y="71757"/>
                  <a:pt x="474796" y="157467"/>
                  <a:pt x="474796" y="207299"/>
                </a:cubicBezTo>
                <a:cubicBezTo>
                  <a:pt x="474796" y="306962"/>
                  <a:pt x="564463" y="388686"/>
                  <a:pt x="676048" y="388686"/>
                </a:cubicBezTo>
                <a:cubicBezTo>
                  <a:pt x="785641" y="388686"/>
                  <a:pt x="875308" y="306962"/>
                  <a:pt x="875308" y="207299"/>
                </a:cubicBezTo>
                <a:cubicBezTo>
                  <a:pt x="875308" y="157467"/>
                  <a:pt x="835456" y="71757"/>
                  <a:pt x="829478" y="61791"/>
                </a:cubicBezTo>
                <a:cubicBezTo>
                  <a:pt x="823500" y="49831"/>
                  <a:pt x="819515" y="33885"/>
                  <a:pt x="827486" y="19932"/>
                </a:cubicBezTo>
                <a:cubicBezTo>
                  <a:pt x="833463" y="9966"/>
                  <a:pt x="845419" y="1993"/>
                  <a:pt x="865345" y="0"/>
                </a:cubicBezTo>
                <a:cubicBezTo>
                  <a:pt x="867338" y="0"/>
                  <a:pt x="871323" y="0"/>
                  <a:pt x="877301" y="0"/>
                </a:cubicBezTo>
                <a:cubicBezTo>
                  <a:pt x="1289768" y="0"/>
                  <a:pt x="1289768" y="0"/>
                  <a:pt x="1289768" y="0"/>
                </a:cubicBezTo>
                <a:cubicBezTo>
                  <a:pt x="1315672" y="0"/>
                  <a:pt x="1315672" y="0"/>
                  <a:pt x="1315672" y="0"/>
                </a:cubicBezTo>
                <a:cubicBezTo>
                  <a:pt x="1385413" y="0"/>
                  <a:pt x="1385413" y="0"/>
                  <a:pt x="1385413" y="0"/>
                </a:cubicBezTo>
                <a:cubicBezTo>
                  <a:pt x="1385413" y="468416"/>
                  <a:pt x="1385413" y="468416"/>
                  <a:pt x="1385413" y="468416"/>
                </a:cubicBezTo>
                <a:cubicBezTo>
                  <a:pt x="1385413" y="480376"/>
                  <a:pt x="1385413" y="480376"/>
                  <a:pt x="1385413" y="480376"/>
                </a:cubicBezTo>
                <a:cubicBezTo>
                  <a:pt x="1385413" y="482369"/>
                  <a:pt x="1385413" y="482369"/>
                  <a:pt x="1385413" y="482369"/>
                </a:cubicBezTo>
                <a:cubicBezTo>
                  <a:pt x="1389398" y="538180"/>
                  <a:pt x="1425265" y="576052"/>
                  <a:pt x="1473087" y="576052"/>
                </a:cubicBezTo>
                <a:cubicBezTo>
                  <a:pt x="1489028" y="576052"/>
                  <a:pt x="1504969" y="572066"/>
                  <a:pt x="1520910" y="564093"/>
                </a:cubicBezTo>
                <a:cubicBezTo>
                  <a:pt x="1552791" y="548147"/>
                  <a:pt x="1614562" y="522234"/>
                  <a:pt x="1644451" y="522234"/>
                </a:cubicBezTo>
                <a:cubicBezTo>
                  <a:pt x="1716184" y="522234"/>
                  <a:pt x="1775962" y="590005"/>
                  <a:pt x="1775962" y="673722"/>
                </a:cubicBezTo>
                <a:cubicBezTo>
                  <a:pt x="1775962" y="755446"/>
                  <a:pt x="1716184" y="823217"/>
                  <a:pt x="1644451" y="823217"/>
                </a:cubicBezTo>
                <a:cubicBezTo>
                  <a:pt x="1614562" y="823217"/>
                  <a:pt x="1552791" y="797305"/>
                  <a:pt x="1520910" y="781358"/>
                </a:cubicBezTo>
                <a:cubicBezTo>
                  <a:pt x="1504969" y="773385"/>
                  <a:pt x="1489028" y="769399"/>
                  <a:pt x="1473087" y="769399"/>
                </a:cubicBezTo>
                <a:cubicBezTo>
                  <a:pt x="1425265" y="769399"/>
                  <a:pt x="1391391" y="805278"/>
                  <a:pt x="1385413" y="861089"/>
                </a:cubicBezTo>
                <a:cubicBezTo>
                  <a:pt x="1385413" y="863082"/>
                  <a:pt x="1385413" y="863082"/>
                  <a:pt x="1385413" y="863082"/>
                </a:cubicBezTo>
                <a:cubicBezTo>
                  <a:pt x="1383420" y="863082"/>
                  <a:pt x="1383420" y="863082"/>
                  <a:pt x="1383420" y="863082"/>
                </a:cubicBezTo>
                <a:cubicBezTo>
                  <a:pt x="1385413" y="865075"/>
                  <a:pt x="1385413" y="865075"/>
                  <a:pt x="1385413" y="865075"/>
                </a:cubicBezTo>
                <a:cubicBezTo>
                  <a:pt x="1385413" y="867069"/>
                  <a:pt x="1385413" y="871055"/>
                  <a:pt x="1385413" y="877035"/>
                </a:cubicBezTo>
                <a:cubicBezTo>
                  <a:pt x="1385413" y="1383323"/>
                  <a:pt x="1385413" y="1383323"/>
                  <a:pt x="1385413" y="1383323"/>
                </a:cubicBezTo>
                <a:cubicBezTo>
                  <a:pt x="1353531" y="1383323"/>
                  <a:pt x="1307702" y="1383323"/>
                  <a:pt x="1301724" y="1383323"/>
                </a:cubicBezTo>
                <a:cubicBezTo>
                  <a:pt x="1118405" y="1383323"/>
                  <a:pt x="1118405" y="1383323"/>
                  <a:pt x="1118405" y="1383323"/>
                </a:cubicBezTo>
                <a:cubicBezTo>
                  <a:pt x="1094494" y="1383323"/>
                  <a:pt x="1094494" y="1383323"/>
                  <a:pt x="1094494" y="1383323"/>
                </a:cubicBezTo>
                <a:cubicBezTo>
                  <a:pt x="879293" y="1381330"/>
                  <a:pt x="879293" y="1381330"/>
                  <a:pt x="879293" y="1381330"/>
                </a:cubicBezTo>
                <a:cubicBezTo>
                  <a:pt x="484759" y="1381330"/>
                  <a:pt x="484759" y="1381330"/>
                  <a:pt x="484759" y="1381330"/>
                </a:cubicBezTo>
                <a:cubicBezTo>
                  <a:pt x="482766" y="1381330"/>
                  <a:pt x="482766" y="1381330"/>
                  <a:pt x="482766" y="1381330"/>
                </a:cubicBezTo>
                <a:cubicBezTo>
                  <a:pt x="64321" y="1383323"/>
                  <a:pt x="64321" y="1383323"/>
                  <a:pt x="64321" y="1383323"/>
                </a:cubicBezTo>
                <a:cubicBezTo>
                  <a:pt x="2550" y="1383323"/>
                  <a:pt x="2550" y="1383323"/>
                  <a:pt x="2550" y="1383323"/>
                </a:cubicBezTo>
                <a:cubicBezTo>
                  <a:pt x="2550" y="871055"/>
                  <a:pt x="2550" y="871055"/>
                  <a:pt x="2550" y="871055"/>
                </a:cubicBezTo>
                <a:cubicBezTo>
                  <a:pt x="2550" y="869062"/>
                  <a:pt x="2550" y="867069"/>
                  <a:pt x="558" y="863082"/>
                </a:cubicBezTo>
                <a:cubicBezTo>
                  <a:pt x="-1435" y="797305"/>
                  <a:pt x="2550" y="470409"/>
                  <a:pt x="2550" y="468416"/>
                </a:cubicBezTo>
                <a:cubicBezTo>
                  <a:pt x="2550" y="0"/>
                  <a:pt x="2550" y="0"/>
                  <a:pt x="255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id-ID" dirty="0"/>
              <a:t>Images</a:t>
            </a:r>
            <a:endParaRPr lang="en-AU" dirty="0"/>
          </a:p>
        </p:txBody>
      </p:sp>
      <p:sp>
        <p:nvSpPr>
          <p:cNvPr id="70" name="Picture Placeholder 69"/>
          <p:cNvSpPr>
            <a:spLocks noGrp="1"/>
          </p:cNvSpPr>
          <p:nvPr>
            <p:ph type="pic" sz="quarter" idx="20" hasCustomPrompt="1"/>
          </p:nvPr>
        </p:nvSpPr>
        <p:spPr>
          <a:xfrm>
            <a:off x="2634646" y="4782527"/>
            <a:ext cx="1464576" cy="1383323"/>
          </a:xfrm>
          <a:custGeom>
            <a:avLst/>
            <a:gdLst>
              <a:gd name="connsiteX0" fmla="*/ 0 w 1464576"/>
              <a:gd name="connsiteY0" fmla="*/ 0 h 1383323"/>
              <a:gd name="connsiteX1" fmla="*/ 494170 w 1464576"/>
              <a:gd name="connsiteY1" fmla="*/ 0 h 1383323"/>
              <a:gd name="connsiteX2" fmla="*/ 506125 w 1464576"/>
              <a:gd name="connsiteY2" fmla="*/ 0 h 1383323"/>
              <a:gd name="connsiteX3" fmla="*/ 510111 w 1464576"/>
              <a:gd name="connsiteY3" fmla="*/ 0 h 1383323"/>
              <a:gd name="connsiteX4" fmla="*/ 551956 w 1464576"/>
              <a:gd name="connsiteY4" fmla="*/ 19932 h 1383323"/>
              <a:gd name="connsiteX5" fmla="*/ 549963 w 1464576"/>
              <a:gd name="connsiteY5" fmla="*/ 61791 h 1383323"/>
              <a:gd name="connsiteX6" fmla="*/ 500148 w 1464576"/>
              <a:gd name="connsiteY6" fmla="*/ 207299 h 1383323"/>
              <a:gd name="connsiteX7" fmla="*/ 713358 w 1464576"/>
              <a:gd name="connsiteY7" fmla="*/ 388686 h 1383323"/>
              <a:gd name="connsiteX8" fmla="*/ 926569 w 1464576"/>
              <a:gd name="connsiteY8" fmla="*/ 207299 h 1383323"/>
              <a:gd name="connsiteX9" fmla="*/ 876753 w 1464576"/>
              <a:gd name="connsiteY9" fmla="*/ 61791 h 1383323"/>
              <a:gd name="connsiteX10" fmla="*/ 872768 w 1464576"/>
              <a:gd name="connsiteY10" fmla="*/ 19932 h 1383323"/>
              <a:gd name="connsiteX11" fmla="*/ 912620 w 1464576"/>
              <a:gd name="connsiteY11" fmla="*/ 0 h 1383323"/>
              <a:gd name="connsiteX12" fmla="*/ 926569 w 1464576"/>
              <a:gd name="connsiteY12" fmla="*/ 0 h 1383323"/>
              <a:gd name="connsiteX13" fmla="*/ 1364945 w 1464576"/>
              <a:gd name="connsiteY13" fmla="*/ 0 h 1383323"/>
              <a:gd name="connsiteX14" fmla="*/ 1390849 w 1464576"/>
              <a:gd name="connsiteY14" fmla="*/ 0 h 1383323"/>
              <a:gd name="connsiteX15" fmla="*/ 1464576 w 1464576"/>
              <a:gd name="connsiteY15" fmla="*/ 0 h 1383323"/>
              <a:gd name="connsiteX16" fmla="*/ 1464576 w 1464576"/>
              <a:gd name="connsiteY16" fmla="*/ 468416 h 1383323"/>
              <a:gd name="connsiteX17" fmla="*/ 1464576 w 1464576"/>
              <a:gd name="connsiteY17" fmla="*/ 478382 h 1383323"/>
              <a:gd name="connsiteX18" fmla="*/ 1426716 w 1464576"/>
              <a:gd name="connsiteY18" fmla="*/ 526221 h 1383323"/>
              <a:gd name="connsiteX19" fmla="*/ 1398820 w 1464576"/>
              <a:gd name="connsiteY19" fmla="*/ 518248 h 1383323"/>
              <a:gd name="connsiteX20" fmla="*/ 1243395 w 1464576"/>
              <a:gd name="connsiteY20" fmla="*/ 472403 h 1383323"/>
              <a:gd name="connsiteX21" fmla="*/ 1050111 w 1464576"/>
              <a:gd name="connsiteY21" fmla="*/ 673722 h 1383323"/>
              <a:gd name="connsiteX22" fmla="*/ 1243395 w 1464576"/>
              <a:gd name="connsiteY22" fmla="*/ 873048 h 1383323"/>
              <a:gd name="connsiteX23" fmla="*/ 1398820 w 1464576"/>
              <a:gd name="connsiteY23" fmla="*/ 827203 h 1383323"/>
              <a:gd name="connsiteX24" fmla="*/ 1426716 w 1464576"/>
              <a:gd name="connsiteY24" fmla="*/ 821224 h 1383323"/>
              <a:gd name="connsiteX25" fmla="*/ 1464576 w 1464576"/>
              <a:gd name="connsiteY25" fmla="*/ 865075 h 1383323"/>
              <a:gd name="connsiteX26" fmla="*/ 1464576 w 1464576"/>
              <a:gd name="connsiteY26" fmla="*/ 877035 h 1383323"/>
              <a:gd name="connsiteX27" fmla="*/ 1464576 w 1464576"/>
              <a:gd name="connsiteY27" fmla="*/ 1383323 h 1383323"/>
              <a:gd name="connsiteX28" fmla="*/ 1376901 w 1464576"/>
              <a:gd name="connsiteY28" fmla="*/ 1383323 h 1383323"/>
              <a:gd name="connsiteX29" fmla="*/ 1181624 w 1464576"/>
              <a:gd name="connsiteY29" fmla="*/ 1383323 h 1383323"/>
              <a:gd name="connsiteX30" fmla="*/ 1157713 w 1464576"/>
              <a:gd name="connsiteY30" fmla="*/ 1383323 h 1383323"/>
              <a:gd name="connsiteX31" fmla="*/ 930554 w 1464576"/>
              <a:gd name="connsiteY31" fmla="*/ 1381330 h 1383323"/>
              <a:gd name="connsiteX32" fmla="*/ 510111 w 1464576"/>
              <a:gd name="connsiteY32" fmla="*/ 1381330 h 1383323"/>
              <a:gd name="connsiteX33" fmla="*/ 508118 w 1464576"/>
              <a:gd name="connsiteY33" fmla="*/ 1381330 h 1383323"/>
              <a:gd name="connsiteX34" fmla="*/ 63764 w 1464576"/>
              <a:gd name="connsiteY34" fmla="*/ 1383323 h 1383323"/>
              <a:gd name="connsiteX35" fmla="*/ 0 w 1464576"/>
              <a:gd name="connsiteY35" fmla="*/ 1383323 h 1383323"/>
              <a:gd name="connsiteX36" fmla="*/ 0 w 1464576"/>
              <a:gd name="connsiteY36" fmla="*/ 869062 h 1383323"/>
              <a:gd name="connsiteX37" fmla="*/ 0 w 1464576"/>
              <a:gd name="connsiteY37" fmla="*/ 865075 h 1383323"/>
              <a:gd name="connsiteX38" fmla="*/ 37860 w 1464576"/>
              <a:gd name="connsiteY38" fmla="*/ 821224 h 1383323"/>
              <a:gd name="connsiteX39" fmla="*/ 65756 w 1464576"/>
              <a:gd name="connsiteY39" fmla="*/ 827203 h 1383323"/>
              <a:gd name="connsiteX40" fmla="*/ 219188 w 1464576"/>
              <a:gd name="connsiteY40" fmla="*/ 873048 h 1383323"/>
              <a:gd name="connsiteX41" fmla="*/ 412472 w 1464576"/>
              <a:gd name="connsiteY41" fmla="*/ 673722 h 1383323"/>
              <a:gd name="connsiteX42" fmla="*/ 219188 w 1464576"/>
              <a:gd name="connsiteY42" fmla="*/ 472403 h 1383323"/>
              <a:gd name="connsiteX43" fmla="*/ 65756 w 1464576"/>
              <a:gd name="connsiteY43" fmla="*/ 518248 h 1383323"/>
              <a:gd name="connsiteX44" fmla="*/ 37860 w 1464576"/>
              <a:gd name="connsiteY44" fmla="*/ 524227 h 1383323"/>
              <a:gd name="connsiteX45" fmla="*/ 0 w 1464576"/>
              <a:gd name="connsiteY45" fmla="*/ 476389 h 1383323"/>
              <a:gd name="connsiteX46" fmla="*/ 0 w 1464576"/>
              <a:gd name="connsiteY46" fmla="*/ 468416 h 1383323"/>
              <a:gd name="connsiteX47" fmla="*/ 0 w 1464576"/>
              <a:gd name="connsiteY47" fmla="*/ 0 h 138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464576" h="1383323">
                <a:moveTo>
                  <a:pt x="0" y="0"/>
                </a:moveTo>
                <a:cubicBezTo>
                  <a:pt x="494170" y="0"/>
                  <a:pt x="494170" y="0"/>
                  <a:pt x="494170" y="0"/>
                </a:cubicBezTo>
                <a:cubicBezTo>
                  <a:pt x="506125" y="0"/>
                  <a:pt x="506125" y="0"/>
                  <a:pt x="506125" y="0"/>
                </a:cubicBezTo>
                <a:cubicBezTo>
                  <a:pt x="508118" y="0"/>
                  <a:pt x="508118" y="0"/>
                  <a:pt x="510111" y="0"/>
                </a:cubicBezTo>
                <a:cubicBezTo>
                  <a:pt x="530037" y="1993"/>
                  <a:pt x="545978" y="7973"/>
                  <a:pt x="551956" y="19932"/>
                </a:cubicBezTo>
                <a:cubicBezTo>
                  <a:pt x="557934" y="29899"/>
                  <a:pt x="557934" y="45845"/>
                  <a:pt x="549963" y="61791"/>
                </a:cubicBezTo>
                <a:cubicBezTo>
                  <a:pt x="543985" y="71757"/>
                  <a:pt x="500148" y="157467"/>
                  <a:pt x="500148" y="207299"/>
                </a:cubicBezTo>
                <a:cubicBezTo>
                  <a:pt x="500148" y="306962"/>
                  <a:pt x="595794" y="388686"/>
                  <a:pt x="713358" y="388686"/>
                </a:cubicBezTo>
                <a:cubicBezTo>
                  <a:pt x="830923" y="388686"/>
                  <a:pt x="926569" y="306962"/>
                  <a:pt x="926569" y="207299"/>
                </a:cubicBezTo>
                <a:cubicBezTo>
                  <a:pt x="926569" y="157467"/>
                  <a:pt x="880738" y="71757"/>
                  <a:pt x="876753" y="61791"/>
                </a:cubicBezTo>
                <a:cubicBezTo>
                  <a:pt x="870775" y="49831"/>
                  <a:pt x="864797" y="33885"/>
                  <a:pt x="872768" y="19932"/>
                </a:cubicBezTo>
                <a:cubicBezTo>
                  <a:pt x="880738" y="9966"/>
                  <a:pt x="894687" y="1993"/>
                  <a:pt x="912620" y="0"/>
                </a:cubicBezTo>
                <a:cubicBezTo>
                  <a:pt x="916606" y="0"/>
                  <a:pt x="920591" y="0"/>
                  <a:pt x="926569" y="0"/>
                </a:cubicBezTo>
                <a:cubicBezTo>
                  <a:pt x="1364945" y="0"/>
                  <a:pt x="1364945" y="0"/>
                  <a:pt x="1364945" y="0"/>
                </a:cubicBezTo>
                <a:cubicBezTo>
                  <a:pt x="1390849" y="0"/>
                  <a:pt x="1390849" y="0"/>
                  <a:pt x="1390849" y="0"/>
                </a:cubicBezTo>
                <a:cubicBezTo>
                  <a:pt x="1464576" y="0"/>
                  <a:pt x="1464576" y="0"/>
                  <a:pt x="1464576" y="0"/>
                </a:cubicBezTo>
                <a:cubicBezTo>
                  <a:pt x="1464576" y="468416"/>
                  <a:pt x="1464576" y="468416"/>
                  <a:pt x="1464576" y="468416"/>
                </a:cubicBezTo>
                <a:cubicBezTo>
                  <a:pt x="1464576" y="478382"/>
                  <a:pt x="1464576" y="478382"/>
                  <a:pt x="1464576" y="478382"/>
                </a:cubicBezTo>
                <a:cubicBezTo>
                  <a:pt x="1462584" y="492335"/>
                  <a:pt x="1456606" y="526221"/>
                  <a:pt x="1426716" y="526221"/>
                </a:cubicBezTo>
                <a:cubicBezTo>
                  <a:pt x="1416753" y="526221"/>
                  <a:pt x="1408783" y="522234"/>
                  <a:pt x="1398820" y="518248"/>
                </a:cubicBezTo>
                <a:cubicBezTo>
                  <a:pt x="1388857" y="514261"/>
                  <a:pt x="1297196" y="472403"/>
                  <a:pt x="1243395" y="472403"/>
                </a:cubicBezTo>
                <a:cubicBezTo>
                  <a:pt x="1137786" y="472403"/>
                  <a:pt x="1050111" y="562099"/>
                  <a:pt x="1050111" y="673722"/>
                </a:cubicBezTo>
                <a:cubicBezTo>
                  <a:pt x="1050111" y="783352"/>
                  <a:pt x="1137786" y="873048"/>
                  <a:pt x="1243395" y="873048"/>
                </a:cubicBezTo>
                <a:cubicBezTo>
                  <a:pt x="1297196" y="873048"/>
                  <a:pt x="1388857" y="833183"/>
                  <a:pt x="1398820" y="827203"/>
                </a:cubicBezTo>
                <a:cubicBezTo>
                  <a:pt x="1408783" y="823217"/>
                  <a:pt x="1416753" y="821224"/>
                  <a:pt x="1426716" y="821224"/>
                </a:cubicBezTo>
                <a:cubicBezTo>
                  <a:pt x="1456606" y="821224"/>
                  <a:pt x="1462584" y="851123"/>
                  <a:pt x="1464576" y="865075"/>
                </a:cubicBezTo>
                <a:cubicBezTo>
                  <a:pt x="1464576" y="869062"/>
                  <a:pt x="1464576" y="871055"/>
                  <a:pt x="1464576" y="877035"/>
                </a:cubicBezTo>
                <a:cubicBezTo>
                  <a:pt x="1464576" y="1383323"/>
                  <a:pt x="1464576" y="1383323"/>
                  <a:pt x="1464576" y="1383323"/>
                </a:cubicBezTo>
                <a:cubicBezTo>
                  <a:pt x="1432694" y="1383323"/>
                  <a:pt x="1382879" y="1383323"/>
                  <a:pt x="1376901" y="1383323"/>
                </a:cubicBezTo>
                <a:cubicBezTo>
                  <a:pt x="1181624" y="1383323"/>
                  <a:pt x="1181624" y="1383323"/>
                  <a:pt x="1181624" y="1383323"/>
                </a:cubicBezTo>
                <a:cubicBezTo>
                  <a:pt x="1157713" y="1383323"/>
                  <a:pt x="1157713" y="1383323"/>
                  <a:pt x="1157713" y="1383323"/>
                </a:cubicBezTo>
                <a:cubicBezTo>
                  <a:pt x="930554" y="1381330"/>
                  <a:pt x="930554" y="1381330"/>
                  <a:pt x="930554" y="1381330"/>
                </a:cubicBezTo>
                <a:cubicBezTo>
                  <a:pt x="510111" y="1381330"/>
                  <a:pt x="510111" y="1381330"/>
                  <a:pt x="510111" y="1381330"/>
                </a:cubicBezTo>
                <a:cubicBezTo>
                  <a:pt x="508118" y="1381330"/>
                  <a:pt x="508118" y="1381330"/>
                  <a:pt x="508118" y="1381330"/>
                </a:cubicBezTo>
                <a:cubicBezTo>
                  <a:pt x="63764" y="1383323"/>
                  <a:pt x="63764" y="1383323"/>
                  <a:pt x="63764" y="1383323"/>
                </a:cubicBezTo>
                <a:cubicBezTo>
                  <a:pt x="0" y="1383323"/>
                  <a:pt x="0" y="1383323"/>
                  <a:pt x="0" y="1383323"/>
                </a:cubicBezTo>
                <a:cubicBezTo>
                  <a:pt x="0" y="1383323"/>
                  <a:pt x="0" y="869062"/>
                  <a:pt x="0" y="869062"/>
                </a:cubicBezTo>
                <a:cubicBezTo>
                  <a:pt x="0" y="865075"/>
                  <a:pt x="0" y="865075"/>
                  <a:pt x="0" y="865075"/>
                </a:cubicBezTo>
                <a:cubicBezTo>
                  <a:pt x="1992" y="853116"/>
                  <a:pt x="7970" y="821224"/>
                  <a:pt x="37860" y="821224"/>
                </a:cubicBezTo>
                <a:cubicBezTo>
                  <a:pt x="45830" y="821224"/>
                  <a:pt x="55793" y="823217"/>
                  <a:pt x="65756" y="827203"/>
                </a:cubicBezTo>
                <a:cubicBezTo>
                  <a:pt x="75719" y="831190"/>
                  <a:pt x="167380" y="873048"/>
                  <a:pt x="219188" y="873048"/>
                </a:cubicBezTo>
                <a:cubicBezTo>
                  <a:pt x="326790" y="873048"/>
                  <a:pt x="412472" y="783352"/>
                  <a:pt x="412472" y="673722"/>
                </a:cubicBezTo>
                <a:cubicBezTo>
                  <a:pt x="412472" y="562099"/>
                  <a:pt x="326790" y="472403"/>
                  <a:pt x="219188" y="472403"/>
                </a:cubicBezTo>
                <a:cubicBezTo>
                  <a:pt x="167380" y="472403"/>
                  <a:pt x="75719" y="514261"/>
                  <a:pt x="65756" y="518248"/>
                </a:cubicBezTo>
                <a:cubicBezTo>
                  <a:pt x="55793" y="522234"/>
                  <a:pt x="45830" y="524227"/>
                  <a:pt x="37860" y="524227"/>
                </a:cubicBezTo>
                <a:cubicBezTo>
                  <a:pt x="5978" y="524227"/>
                  <a:pt x="0" y="488349"/>
                  <a:pt x="0" y="476389"/>
                </a:cubicBezTo>
                <a:cubicBezTo>
                  <a:pt x="0" y="468416"/>
                  <a:pt x="0" y="468416"/>
                  <a:pt x="0" y="468416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lang="id-ID" dirty="0"/>
              <a:t>Images</a:t>
            </a:r>
            <a:endParaRPr lang="en-AU" dirty="0"/>
          </a:p>
        </p:txBody>
      </p:sp>
      <p:sp>
        <p:nvSpPr>
          <p:cNvPr id="71" name="Picture Placeholder 70"/>
          <p:cNvSpPr>
            <a:spLocks noGrp="1"/>
          </p:cNvSpPr>
          <p:nvPr>
            <p:ph type="pic" sz="quarter" idx="21" hasCustomPrompt="1"/>
          </p:nvPr>
        </p:nvSpPr>
        <p:spPr>
          <a:xfrm>
            <a:off x="4312509" y="4782527"/>
            <a:ext cx="1775183" cy="1383323"/>
          </a:xfrm>
          <a:custGeom>
            <a:avLst/>
            <a:gdLst>
              <a:gd name="connsiteX0" fmla="*/ 388556 w 1775183"/>
              <a:gd name="connsiteY0" fmla="*/ 861089 h 1383323"/>
              <a:gd name="connsiteX1" fmla="*/ 364645 w 1775183"/>
              <a:gd name="connsiteY1" fmla="*/ 863082 h 1383323"/>
              <a:gd name="connsiteX2" fmla="*/ 360660 w 1775183"/>
              <a:gd name="connsiteY2" fmla="*/ 863082 h 1383323"/>
              <a:gd name="connsiteX3" fmla="*/ 388556 w 1775183"/>
              <a:gd name="connsiteY3" fmla="*/ 861089 h 1383323"/>
              <a:gd name="connsiteX4" fmla="*/ 390549 w 1775183"/>
              <a:gd name="connsiteY4" fmla="*/ 0 h 1383323"/>
              <a:gd name="connsiteX5" fmla="*/ 484201 w 1775183"/>
              <a:gd name="connsiteY5" fmla="*/ 0 h 1383323"/>
              <a:gd name="connsiteX6" fmla="*/ 896669 w 1775183"/>
              <a:gd name="connsiteY6" fmla="*/ 0 h 1383323"/>
              <a:gd name="connsiteX7" fmla="*/ 910617 w 1775183"/>
              <a:gd name="connsiteY7" fmla="*/ 0 h 1383323"/>
              <a:gd name="connsiteX8" fmla="*/ 948477 w 1775183"/>
              <a:gd name="connsiteY8" fmla="*/ 19932 h 1383323"/>
              <a:gd name="connsiteX9" fmla="*/ 944491 w 1775183"/>
              <a:gd name="connsiteY9" fmla="*/ 61791 h 1383323"/>
              <a:gd name="connsiteX10" fmla="*/ 898662 w 1775183"/>
              <a:gd name="connsiteY10" fmla="*/ 207299 h 1383323"/>
              <a:gd name="connsiteX11" fmla="*/ 1099914 w 1775183"/>
              <a:gd name="connsiteY11" fmla="*/ 388686 h 1383323"/>
              <a:gd name="connsiteX12" fmla="*/ 1301166 w 1775183"/>
              <a:gd name="connsiteY12" fmla="*/ 207299 h 1383323"/>
              <a:gd name="connsiteX13" fmla="*/ 1253344 w 1775183"/>
              <a:gd name="connsiteY13" fmla="*/ 61791 h 1383323"/>
              <a:gd name="connsiteX14" fmla="*/ 1251351 w 1775183"/>
              <a:gd name="connsiteY14" fmla="*/ 19932 h 1383323"/>
              <a:gd name="connsiteX15" fmla="*/ 1291203 w 1775183"/>
              <a:gd name="connsiteY15" fmla="*/ 0 h 1383323"/>
              <a:gd name="connsiteX16" fmla="*/ 1293196 w 1775183"/>
              <a:gd name="connsiteY16" fmla="*/ 0 h 1383323"/>
              <a:gd name="connsiteX17" fmla="*/ 1305152 w 1775183"/>
              <a:gd name="connsiteY17" fmla="*/ 0 h 1383323"/>
              <a:gd name="connsiteX18" fmla="*/ 1773412 w 1775183"/>
              <a:gd name="connsiteY18" fmla="*/ 0 h 1383323"/>
              <a:gd name="connsiteX19" fmla="*/ 1773412 w 1775183"/>
              <a:gd name="connsiteY19" fmla="*/ 468416 h 1383323"/>
              <a:gd name="connsiteX20" fmla="*/ 1773412 w 1775183"/>
              <a:gd name="connsiteY20" fmla="*/ 863082 h 1383323"/>
              <a:gd name="connsiteX21" fmla="*/ 1773412 w 1775183"/>
              <a:gd name="connsiteY21" fmla="*/ 871055 h 1383323"/>
              <a:gd name="connsiteX22" fmla="*/ 1773412 w 1775183"/>
              <a:gd name="connsiteY22" fmla="*/ 1383323 h 1383323"/>
              <a:gd name="connsiteX23" fmla="*/ 1711641 w 1775183"/>
              <a:gd name="connsiteY23" fmla="*/ 1383323 h 1383323"/>
              <a:gd name="connsiteX24" fmla="*/ 1291203 w 1775183"/>
              <a:gd name="connsiteY24" fmla="*/ 1381330 h 1383323"/>
              <a:gd name="connsiteX25" fmla="*/ 894677 w 1775183"/>
              <a:gd name="connsiteY25" fmla="*/ 1381330 h 1383323"/>
              <a:gd name="connsiteX26" fmla="*/ 653572 w 1775183"/>
              <a:gd name="connsiteY26" fmla="*/ 1383323 h 1383323"/>
              <a:gd name="connsiteX27" fmla="*/ 472245 w 1775183"/>
              <a:gd name="connsiteY27" fmla="*/ 1383323 h 1383323"/>
              <a:gd name="connsiteX28" fmla="*/ 390549 w 1775183"/>
              <a:gd name="connsiteY28" fmla="*/ 1383323 h 1383323"/>
              <a:gd name="connsiteX29" fmla="*/ 390549 w 1775183"/>
              <a:gd name="connsiteY29" fmla="*/ 877035 h 1383323"/>
              <a:gd name="connsiteX30" fmla="*/ 390549 w 1775183"/>
              <a:gd name="connsiteY30" fmla="*/ 865075 h 1383323"/>
              <a:gd name="connsiteX31" fmla="*/ 388556 w 1775183"/>
              <a:gd name="connsiteY31" fmla="*/ 861089 h 1383323"/>
              <a:gd name="connsiteX32" fmla="*/ 302875 w 1775183"/>
              <a:gd name="connsiteY32" fmla="*/ 769399 h 1383323"/>
              <a:gd name="connsiteX33" fmla="*/ 255052 w 1775183"/>
              <a:gd name="connsiteY33" fmla="*/ 781358 h 1383323"/>
              <a:gd name="connsiteX34" fmla="*/ 131511 w 1775183"/>
              <a:gd name="connsiteY34" fmla="*/ 823217 h 1383323"/>
              <a:gd name="connsiteX35" fmla="*/ 0 w 1775183"/>
              <a:gd name="connsiteY35" fmla="*/ 673722 h 1383323"/>
              <a:gd name="connsiteX36" fmla="*/ 131511 w 1775183"/>
              <a:gd name="connsiteY36" fmla="*/ 522234 h 1383323"/>
              <a:gd name="connsiteX37" fmla="*/ 255052 w 1775183"/>
              <a:gd name="connsiteY37" fmla="*/ 564093 h 1383323"/>
              <a:gd name="connsiteX38" fmla="*/ 302875 w 1775183"/>
              <a:gd name="connsiteY38" fmla="*/ 576052 h 1383323"/>
              <a:gd name="connsiteX39" fmla="*/ 390549 w 1775183"/>
              <a:gd name="connsiteY39" fmla="*/ 480376 h 1383323"/>
              <a:gd name="connsiteX40" fmla="*/ 390549 w 1775183"/>
              <a:gd name="connsiteY40" fmla="*/ 478382 h 1383323"/>
              <a:gd name="connsiteX41" fmla="*/ 390549 w 1775183"/>
              <a:gd name="connsiteY41" fmla="*/ 468416 h 1383323"/>
              <a:gd name="connsiteX42" fmla="*/ 390549 w 1775183"/>
              <a:gd name="connsiteY42" fmla="*/ 0 h 138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75183" h="1383323">
                <a:moveTo>
                  <a:pt x="388556" y="861089"/>
                </a:moveTo>
                <a:cubicBezTo>
                  <a:pt x="364645" y="863082"/>
                  <a:pt x="364645" y="863082"/>
                  <a:pt x="364645" y="863082"/>
                </a:cubicBezTo>
                <a:cubicBezTo>
                  <a:pt x="360660" y="863082"/>
                  <a:pt x="360660" y="863082"/>
                  <a:pt x="360660" y="863082"/>
                </a:cubicBezTo>
                <a:cubicBezTo>
                  <a:pt x="388556" y="861089"/>
                  <a:pt x="388556" y="861089"/>
                  <a:pt x="388556" y="861089"/>
                </a:cubicBezTo>
                <a:close/>
                <a:moveTo>
                  <a:pt x="390549" y="0"/>
                </a:moveTo>
                <a:cubicBezTo>
                  <a:pt x="484201" y="0"/>
                  <a:pt x="484201" y="0"/>
                  <a:pt x="484201" y="0"/>
                </a:cubicBezTo>
                <a:cubicBezTo>
                  <a:pt x="896669" y="0"/>
                  <a:pt x="896669" y="0"/>
                  <a:pt x="896669" y="0"/>
                </a:cubicBezTo>
                <a:cubicBezTo>
                  <a:pt x="902647" y="0"/>
                  <a:pt x="908625" y="0"/>
                  <a:pt x="910617" y="0"/>
                </a:cubicBezTo>
                <a:cubicBezTo>
                  <a:pt x="928551" y="1993"/>
                  <a:pt x="942499" y="9966"/>
                  <a:pt x="948477" y="19932"/>
                </a:cubicBezTo>
                <a:cubicBezTo>
                  <a:pt x="954454" y="33885"/>
                  <a:pt x="950469" y="49831"/>
                  <a:pt x="944491" y="61791"/>
                </a:cubicBezTo>
                <a:cubicBezTo>
                  <a:pt x="940506" y="71757"/>
                  <a:pt x="898662" y="157467"/>
                  <a:pt x="898662" y="207299"/>
                </a:cubicBezTo>
                <a:cubicBezTo>
                  <a:pt x="898662" y="306962"/>
                  <a:pt x="988329" y="388686"/>
                  <a:pt x="1099914" y="388686"/>
                </a:cubicBezTo>
                <a:cubicBezTo>
                  <a:pt x="1209507" y="388686"/>
                  <a:pt x="1301166" y="306962"/>
                  <a:pt x="1301166" y="207299"/>
                </a:cubicBezTo>
                <a:cubicBezTo>
                  <a:pt x="1301166" y="157467"/>
                  <a:pt x="1259322" y="71757"/>
                  <a:pt x="1253344" y="61791"/>
                </a:cubicBezTo>
                <a:cubicBezTo>
                  <a:pt x="1245374" y="45845"/>
                  <a:pt x="1245374" y="29899"/>
                  <a:pt x="1251351" y="19932"/>
                </a:cubicBezTo>
                <a:cubicBezTo>
                  <a:pt x="1257329" y="7973"/>
                  <a:pt x="1271277" y="1993"/>
                  <a:pt x="1291203" y="0"/>
                </a:cubicBezTo>
                <a:cubicBezTo>
                  <a:pt x="1291203" y="0"/>
                  <a:pt x="1293196" y="0"/>
                  <a:pt x="1293196" y="0"/>
                </a:cubicBezTo>
                <a:cubicBezTo>
                  <a:pt x="1305152" y="0"/>
                  <a:pt x="1305152" y="0"/>
                  <a:pt x="1305152" y="0"/>
                </a:cubicBezTo>
                <a:cubicBezTo>
                  <a:pt x="1773412" y="0"/>
                  <a:pt x="1773412" y="0"/>
                  <a:pt x="1773412" y="0"/>
                </a:cubicBezTo>
                <a:cubicBezTo>
                  <a:pt x="1773412" y="468416"/>
                  <a:pt x="1773412" y="468416"/>
                  <a:pt x="1773412" y="468416"/>
                </a:cubicBezTo>
                <a:cubicBezTo>
                  <a:pt x="1773412" y="470409"/>
                  <a:pt x="1777397" y="797305"/>
                  <a:pt x="1773412" y="863082"/>
                </a:cubicBezTo>
                <a:cubicBezTo>
                  <a:pt x="1773412" y="865075"/>
                  <a:pt x="1773412" y="869062"/>
                  <a:pt x="1773412" y="871055"/>
                </a:cubicBezTo>
                <a:cubicBezTo>
                  <a:pt x="1773412" y="1383323"/>
                  <a:pt x="1773412" y="1383323"/>
                  <a:pt x="1773412" y="1383323"/>
                </a:cubicBezTo>
                <a:cubicBezTo>
                  <a:pt x="1711641" y="1383323"/>
                  <a:pt x="1711641" y="1383323"/>
                  <a:pt x="1711641" y="1383323"/>
                </a:cubicBezTo>
                <a:cubicBezTo>
                  <a:pt x="1291203" y="1381330"/>
                  <a:pt x="1291203" y="1381330"/>
                  <a:pt x="1291203" y="1381330"/>
                </a:cubicBezTo>
                <a:cubicBezTo>
                  <a:pt x="894677" y="1381330"/>
                  <a:pt x="894677" y="1381330"/>
                  <a:pt x="894677" y="1381330"/>
                </a:cubicBezTo>
                <a:cubicBezTo>
                  <a:pt x="653572" y="1383323"/>
                  <a:pt x="653572" y="1383323"/>
                  <a:pt x="653572" y="1383323"/>
                </a:cubicBezTo>
                <a:cubicBezTo>
                  <a:pt x="472245" y="1383323"/>
                  <a:pt x="472245" y="1383323"/>
                  <a:pt x="472245" y="1383323"/>
                </a:cubicBezTo>
                <a:cubicBezTo>
                  <a:pt x="466268" y="1383323"/>
                  <a:pt x="420438" y="1383323"/>
                  <a:pt x="390549" y="1383323"/>
                </a:cubicBezTo>
                <a:lnTo>
                  <a:pt x="390549" y="877035"/>
                </a:lnTo>
                <a:cubicBezTo>
                  <a:pt x="390549" y="871055"/>
                  <a:pt x="390549" y="867069"/>
                  <a:pt x="390549" y="865075"/>
                </a:cubicBezTo>
                <a:cubicBezTo>
                  <a:pt x="390549" y="863082"/>
                  <a:pt x="388556" y="863082"/>
                  <a:pt x="388556" y="861089"/>
                </a:cubicBezTo>
                <a:cubicBezTo>
                  <a:pt x="384571" y="805278"/>
                  <a:pt x="348704" y="769399"/>
                  <a:pt x="302875" y="769399"/>
                </a:cubicBezTo>
                <a:cubicBezTo>
                  <a:pt x="286934" y="769399"/>
                  <a:pt x="270993" y="773385"/>
                  <a:pt x="255052" y="781358"/>
                </a:cubicBezTo>
                <a:cubicBezTo>
                  <a:pt x="221178" y="797305"/>
                  <a:pt x="159408" y="823217"/>
                  <a:pt x="131511" y="823217"/>
                </a:cubicBezTo>
                <a:cubicBezTo>
                  <a:pt x="57785" y="823217"/>
                  <a:pt x="0" y="755446"/>
                  <a:pt x="0" y="673722"/>
                </a:cubicBezTo>
                <a:cubicBezTo>
                  <a:pt x="0" y="590005"/>
                  <a:pt x="57785" y="522234"/>
                  <a:pt x="131511" y="522234"/>
                </a:cubicBezTo>
                <a:cubicBezTo>
                  <a:pt x="159408" y="522234"/>
                  <a:pt x="221178" y="548147"/>
                  <a:pt x="255052" y="564093"/>
                </a:cubicBezTo>
                <a:cubicBezTo>
                  <a:pt x="270993" y="572066"/>
                  <a:pt x="286934" y="576052"/>
                  <a:pt x="302875" y="576052"/>
                </a:cubicBezTo>
                <a:cubicBezTo>
                  <a:pt x="350697" y="576052"/>
                  <a:pt x="384571" y="538180"/>
                  <a:pt x="390549" y="480376"/>
                </a:cubicBezTo>
                <a:cubicBezTo>
                  <a:pt x="390549" y="478382"/>
                  <a:pt x="390549" y="478382"/>
                  <a:pt x="390549" y="478382"/>
                </a:cubicBezTo>
                <a:cubicBezTo>
                  <a:pt x="390549" y="468416"/>
                  <a:pt x="390549" y="468416"/>
                  <a:pt x="390549" y="468416"/>
                </a:cubicBezTo>
                <a:cubicBezTo>
                  <a:pt x="390549" y="0"/>
                  <a:pt x="390549" y="0"/>
                  <a:pt x="39054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>
            <a:noAutofit/>
          </a:bodyPr>
          <a:lstStyle>
            <a:lvl1pPr>
              <a:defRPr sz="1000" baseline="0"/>
            </a:lvl1pPr>
          </a:lstStyle>
          <a:p>
            <a:r>
              <a:rPr lang="id-ID" dirty="0"/>
              <a:t>No images</a:t>
            </a:r>
            <a:endParaRPr lang="en-AU" dirty="0"/>
          </a:p>
        </p:txBody>
      </p:sp>
      <p:sp>
        <p:nvSpPr>
          <p:cNvPr id="72" name="Subtitle 2"/>
          <p:cNvSpPr>
            <a:spLocks noGrp="1"/>
          </p:cNvSpPr>
          <p:nvPr>
            <p:ph type="subTitle" idx="1"/>
          </p:nvPr>
        </p:nvSpPr>
        <p:spPr>
          <a:xfrm>
            <a:off x="6307074" y="1121661"/>
            <a:ext cx="5261038" cy="415636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73" name="Title 1"/>
          <p:cNvSpPr>
            <a:spLocks noGrp="1"/>
          </p:cNvSpPr>
          <p:nvPr>
            <p:ph type="title"/>
          </p:nvPr>
        </p:nvSpPr>
        <p:spPr>
          <a:xfrm>
            <a:off x="6307073" y="565806"/>
            <a:ext cx="5261037" cy="553811"/>
          </a:xfrm>
        </p:spPr>
        <p:txBody>
          <a:bodyPr/>
          <a:lstStyle>
            <a:lvl1pPr algn="r">
              <a:defRPr/>
            </a:lvl1pPr>
          </a:lstStyle>
          <a:p>
            <a:endParaRPr lang="en-AU" dirty="0"/>
          </a:p>
        </p:txBody>
      </p:sp>
      <p:sp>
        <p:nvSpPr>
          <p:cNvPr id="74" name="Text Placeholder 38"/>
          <p:cNvSpPr>
            <a:spLocks noGrp="1"/>
          </p:cNvSpPr>
          <p:nvPr>
            <p:ph type="body" sz="quarter" idx="37"/>
          </p:nvPr>
        </p:nvSpPr>
        <p:spPr>
          <a:xfrm>
            <a:off x="6294032" y="1976607"/>
            <a:ext cx="5274082" cy="346075"/>
          </a:xfrm>
        </p:spPr>
        <p:txBody>
          <a:bodyPr>
            <a:normAutofit/>
          </a:bodyPr>
          <a:lstStyle>
            <a:lvl1pPr algn="r"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75" name="Text Placeholder 39"/>
          <p:cNvSpPr>
            <a:spLocks noGrp="1"/>
          </p:cNvSpPr>
          <p:nvPr>
            <p:ph type="body" sz="quarter" idx="38"/>
          </p:nvPr>
        </p:nvSpPr>
        <p:spPr>
          <a:xfrm>
            <a:off x="6307073" y="2426522"/>
            <a:ext cx="5248341" cy="702330"/>
          </a:xfrm>
        </p:spPr>
        <p:txBody>
          <a:bodyPr>
            <a:noAutofit/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76" name="Oval 75"/>
          <p:cNvSpPr/>
          <p:nvPr userDrawn="1"/>
        </p:nvSpPr>
        <p:spPr>
          <a:xfrm>
            <a:off x="7942874" y="3627658"/>
            <a:ext cx="496298" cy="49629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Text Placeholder 39"/>
          <p:cNvSpPr>
            <a:spLocks noGrp="1"/>
          </p:cNvSpPr>
          <p:nvPr>
            <p:ph type="body" sz="quarter" idx="39"/>
          </p:nvPr>
        </p:nvSpPr>
        <p:spPr>
          <a:xfrm>
            <a:off x="6260321" y="3627658"/>
            <a:ext cx="1603711" cy="505822"/>
          </a:xfrm>
        </p:spPr>
        <p:txBody>
          <a:bodyPr>
            <a:noAutofit/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78" name="Oval 77"/>
          <p:cNvSpPr/>
          <p:nvPr userDrawn="1"/>
        </p:nvSpPr>
        <p:spPr>
          <a:xfrm>
            <a:off x="7942874" y="4323980"/>
            <a:ext cx="496298" cy="49629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9" name="Text Placeholder 39"/>
          <p:cNvSpPr>
            <a:spLocks noGrp="1"/>
          </p:cNvSpPr>
          <p:nvPr>
            <p:ph type="body" sz="quarter" idx="40"/>
          </p:nvPr>
        </p:nvSpPr>
        <p:spPr>
          <a:xfrm>
            <a:off x="6260321" y="4323980"/>
            <a:ext cx="1603711" cy="505822"/>
          </a:xfrm>
        </p:spPr>
        <p:txBody>
          <a:bodyPr>
            <a:noAutofit/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80" name="Oval 79"/>
          <p:cNvSpPr/>
          <p:nvPr userDrawn="1"/>
        </p:nvSpPr>
        <p:spPr>
          <a:xfrm>
            <a:off x="7942874" y="5020302"/>
            <a:ext cx="496298" cy="49629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1" name="Text Placeholder 39"/>
          <p:cNvSpPr>
            <a:spLocks noGrp="1"/>
          </p:cNvSpPr>
          <p:nvPr>
            <p:ph type="body" sz="quarter" idx="41"/>
          </p:nvPr>
        </p:nvSpPr>
        <p:spPr>
          <a:xfrm>
            <a:off x="6260321" y="5020302"/>
            <a:ext cx="1603711" cy="505822"/>
          </a:xfrm>
        </p:spPr>
        <p:txBody>
          <a:bodyPr>
            <a:noAutofit/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82" name="Oval 81"/>
          <p:cNvSpPr/>
          <p:nvPr userDrawn="1"/>
        </p:nvSpPr>
        <p:spPr>
          <a:xfrm>
            <a:off x="11059116" y="3627658"/>
            <a:ext cx="496298" cy="49629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3" name="Text Placeholder 39"/>
          <p:cNvSpPr>
            <a:spLocks noGrp="1"/>
          </p:cNvSpPr>
          <p:nvPr>
            <p:ph type="body" sz="quarter" idx="42"/>
          </p:nvPr>
        </p:nvSpPr>
        <p:spPr>
          <a:xfrm>
            <a:off x="9376563" y="3627658"/>
            <a:ext cx="1603711" cy="505822"/>
          </a:xfrm>
        </p:spPr>
        <p:txBody>
          <a:bodyPr>
            <a:noAutofit/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84" name="Oval 83"/>
          <p:cNvSpPr/>
          <p:nvPr userDrawn="1"/>
        </p:nvSpPr>
        <p:spPr>
          <a:xfrm>
            <a:off x="11059116" y="4323980"/>
            <a:ext cx="496298" cy="49629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5" name="Text Placeholder 39"/>
          <p:cNvSpPr>
            <a:spLocks noGrp="1"/>
          </p:cNvSpPr>
          <p:nvPr>
            <p:ph type="body" sz="quarter" idx="43"/>
          </p:nvPr>
        </p:nvSpPr>
        <p:spPr>
          <a:xfrm>
            <a:off x="9376563" y="4323980"/>
            <a:ext cx="1603711" cy="505822"/>
          </a:xfrm>
        </p:spPr>
        <p:txBody>
          <a:bodyPr>
            <a:noAutofit/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86" name="Oval 85"/>
          <p:cNvSpPr/>
          <p:nvPr userDrawn="1"/>
        </p:nvSpPr>
        <p:spPr>
          <a:xfrm>
            <a:off x="11059116" y="5020302"/>
            <a:ext cx="496298" cy="496298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7" name="Text Placeholder 39"/>
          <p:cNvSpPr>
            <a:spLocks noGrp="1"/>
          </p:cNvSpPr>
          <p:nvPr>
            <p:ph type="body" sz="quarter" idx="44"/>
          </p:nvPr>
        </p:nvSpPr>
        <p:spPr>
          <a:xfrm>
            <a:off x="9376563" y="5020302"/>
            <a:ext cx="1603711" cy="505822"/>
          </a:xfrm>
        </p:spPr>
        <p:txBody>
          <a:bodyPr>
            <a:noAutofit/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88" name="Text Placeholder 38"/>
          <p:cNvSpPr>
            <a:spLocks noGrp="1"/>
          </p:cNvSpPr>
          <p:nvPr>
            <p:ph type="body" sz="quarter" idx="45" hasCustomPrompt="1"/>
          </p:nvPr>
        </p:nvSpPr>
        <p:spPr>
          <a:xfrm>
            <a:off x="7947939" y="3675087"/>
            <a:ext cx="491233" cy="401440"/>
          </a:xfrm>
        </p:spPr>
        <p:txBody>
          <a:bodyPr anchor="ctr">
            <a:normAutofit/>
          </a:bodyPr>
          <a:lstStyle>
            <a:lvl1pPr algn="ctr">
              <a:defRPr sz="1200" b="1"/>
            </a:lvl1pPr>
          </a:lstStyle>
          <a:p>
            <a:pPr lvl="0"/>
            <a:r>
              <a:rPr lang="id-ID" dirty="0"/>
              <a:t>No.</a:t>
            </a:r>
            <a:endParaRPr lang="en-AU" dirty="0"/>
          </a:p>
        </p:txBody>
      </p:sp>
      <p:sp>
        <p:nvSpPr>
          <p:cNvPr id="89" name="Text Placeholder 38"/>
          <p:cNvSpPr>
            <a:spLocks noGrp="1"/>
          </p:cNvSpPr>
          <p:nvPr>
            <p:ph type="body" sz="quarter" idx="46" hasCustomPrompt="1"/>
          </p:nvPr>
        </p:nvSpPr>
        <p:spPr>
          <a:xfrm>
            <a:off x="7947939" y="4371409"/>
            <a:ext cx="491233" cy="401440"/>
          </a:xfrm>
        </p:spPr>
        <p:txBody>
          <a:bodyPr anchor="ctr">
            <a:normAutofit/>
          </a:bodyPr>
          <a:lstStyle>
            <a:lvl1pPr algn="ctr">
              <a:defRPr sz="1200" b="1"/>
            </a:lvl1pPr>
          </a:lstStyle>
          <a:p>
            <a:pPr lvl="0"/>
            <a:r>
              <a:rPr lang="id-ID" dirty="0"/>
              <a:t>No.</a:t>
            </a:r>
            <a:endParaRPr lang="en-AU" dirty="0"/>
          </a:p>
        </p:txBody>
      </p:sp>
      <p:sp>
        <p:nvSpPr>
          <p:cNvPr id="90" name="Text Placeholder 38"/>
          <p:cNvSpPr>
            <a:spLocks noGrp="1"/>
          </p:cNvSpPr>
          <p:nvPr>
            <p:ph type="body" sz="quarter" idx="47" hasCustomPrompt="1"/>
          </p:nvPr>
        </p:nvSpPr>
        <p:spPr>
          <a:xfrm>
            <a:off x="7947939" y="5068716"/>
            <a:ext cx="491233" cy="401440"/>
          </a:xfrm>
        </p:spPr>
        <p:txBody>
          <a:bodyPr anchor="ctr">
            <a:normAutofit/>
          </a:bodyPr>
          <a:lstStyle>
            <a:lvl1pPr algn="ctr">
              <a:defRPr sz="1200" b="1"/>
            </a:lvl1pPr>
          </a:lstStyle>
          <a:p>
            <a:pPr lvl="0"/>
            <a:r>
              <a:rPr lang="id-ID" dirty="0"/>
              <a:t>No.</a:t>
            </a:r>
            <a:endParaRPr lang="en-AU" dirty="0"/>
          </a:p>
        </p:txBody>
      </p:sp>
      <p:sp>
        <p:nvSpPr>
          <p:cNvPr id="91" name="Text Placeholder 38"/>
          <p:cNvSpPr>
            <a:spLocks noGrp="1"/>
          </p:cNvSpPr>
          <p:nvPr>
            <p:ph type="body" sz="quarter" idx="48" hasCustomPrompt="1"/>
          </p:nvPr>
        </p:nvSpPr>
        <p:spPr>
          <a:xfrm>
            <a:off x="11069561" y="5068716"/>
            <a:ext cx="491233" cy="401440"/>
          </a:xfrm>
        </p:spPr>
        <p:txBody>
          <a:bodyPr anchor="ctr">
            <a:normAutofit/>
          </a:bodyPr>
          <a:lstStyle>
            <a:lvl1pPr algn="ctr">
              <a:defRPr sz="1200" b="1"/>
            </a:lvl1pPr>
          </a:lstStyle>
          <a:p>
            <a:pPr lvl="0"/>
            <a:r>
              <a:rPr lang="id-ID" dirty="0"/>
              <a:t>No.</a:t>
            </a:r>
            <a:endParaRPr lang="en-AU" dirty="0"/>
          </a:p>
        </p:txBody>
      </p:sp>
      <p:sp>
        <p:nvSpPr>
          <p:cNvPr id="92" name="Text Placeholder 38"/>
          <p:cNvSpPr>
            <a:spLocks noGrp="1"/>
          </p:cNvSpPr>
          <p:nvPr>
            <p:ph type="body" sz="quarter" idx="49" hasCustomPrompt="1"/>
          </p:nvPr>
        </p:nvSpPr>
        <p:spPr>
          <a:xfrm>
            <a:off x="11069561" y="4371409"/>
            <a:ext cx="491233" cy="401440"/>
          </a:xfrm>
        </p:spPr>
        <p:txBody>
          <a:bodyPr anchor="ctr">
            <a:normAutofit/>
          </a:bodyPr>
          <a:lstStyle>
            <a:lvl1pPr algn="ctr">
              <a:defRPr sz="1200" b="1"/>
            </a:lvl1pPr>
          </a:lstStyle>
          <a:p>
            <a:pPr lvl="0"/>
            <a:r>
              <a:rPr lang="id-ID" dirty="0"/>
              <a:t>No.</a:t>
            </a:r>
            <a:endParaRPr lang="en-AU" dirty="0"/>
          </a:p>
        </p:txBody>
      </p:sp>
      <p:sp>
        <p:nvSpPr>
          <p:cNvPr id="93" name="Text Placeholder 38"/>
          <p:cNvSpPr>
            <a:spLocks noGrp="1"/>
          </p:cNvSpPr>
          <p:nvPr>
            <p:ph type="body" sz="quarter" idx="50" hasCustomPrompt="1"/>
          </p:nvPr>
        </p:nvSpPr>
        <p:spPr>
          <a:xfrm>
            <a:off x="11059116" y="3669237"/>
            <a:ext cx="491233" cy="401440"/>
          </a:xfrm>
        </p:spPr>
        <p:txBody>
          <a:bodyPr anchor="ctr">
            <a:normAutofit/>
          </a:bodyPr>
          <a:lstStyle>
            <a:lvl1pPr algn="ctr">
              <a:defRPr sz="1200" b="1"/>
            </a:lvl1pPr>
          </a:lstStyle>
          <a:p>
            <a:pPr lvl="0"/>
            <a:r>
              <a:rPr lang="id-ID" dirty="0"/>
              <a:t>No.</a:t>
            </a:r>
            <a:endParaRPr lang="en-AU" dirty="0"/>
          </a:p>
        </p:txBody>
      </p:sp>
      <p:sp>
        <p:nvSpPr>
          <p:cNvPr id="100" name="Oval 99"/>
          <p:cNvSpPr/>
          <p:nvPr userDrawn="1"/>
        </p:nvSpPr>
        <p:spPr>
          <a:xfrm>
            <a:off x="7942874" y="5666054"/>
            <a:ext cx="496298" cy="49629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1" name="Text Placeholder 39"/>
          <p:cNvSpPr>
            <a:spLocks noGrp="1"/>
          </p:cNvSpPr>
          <p:nvPr>
            <p:ph type="body" sz="quarter" idx="51"/>
          </p:nvPr>
        </p:nvSpPr>
        <p:spPr>
          <a:xfrm>
            <a:off x="6260321" y="5666054"/>
            <a:ext cx="1603711" cy="505822"/>
          </a:xfrm>
        </p:spPr>
        <p:txBody>
          <a:bodyPr>
            <a:noAutofit/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102" name="Oval 101"/>
          <p:cNvSpPr/>
          <p:nvPr userDrawn="1"/>
        </p:nvSpPr>
        <p:spPr>
          <a:xfrm>
            <a:off x="11059116" y="5666054"/>
            <a:ext cx="496298" cy="49629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3" name="Text Placeholder 39"/>
          <p:cNvSpPr>
            <a:spLocks noGrp="1"/>
          </p:cNvSpPr>
          <p:nvPr>
            <p:ph type="body" sz="quarter" idx="52"/>
          </p:nvPr>
        </p:nvSpPr>
        <p:spPr>
          <a:xfrm>
            <a:off x="9376563" y="5666054"/>
            <a:ext cx="1603711" cy="505822"/>
          </a:xfrm>
        </p:spPr>
        <p:txBody>
          <a:bodyPr>
            <a:noAutofit/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104" name="Text Placeholder 38"/>
          <p:cNvSpPr>
            <a:spLocks noGrp="1"/>
          </p:cNvSpPr>
          <p:nvPr>
            <p:ph type="body" sz="quarter" idx="53" hasCustomPrompt="1"/>
          </p:nvPr>
        </p:nvSpPr>
        <p:spPr>
          <a:xfrm>
            <a:off x="7947939" y="5714468"/>
            <a:ext cx="491233" cy="401440"/>
          </a:xfrm>
        </p:spPr>
        <p:txBody>
          <a:bodyPr anchor="ctr">
            <a:normAutofit/>
          </a:bodyPr>
          <a:lstStyle>
            <a:lvl1pPr algn="ctr">
              <a:defRPr sz="1200" b="1"/>
            </a:lvl1pPr>
          </a:lstStyle>
          <a:p>
            <a:pPr lvl="0"/>
            <a:r>
              <a:rPr lang="id-ID" dirty="0"/>
              <a:t>No.</a:t>
            </a:r>
            <a:endParaRPr lang="en-AU" dirty="0"/>
          </a:p>
        </p:txBody>
      </p:sp>
      <p:sp>
        <p:nvSpPr>
          <p:cNvPr id="105" name="Text Placeholder 38"/>
          <p:cNvSpPr>
            <a:spLocks noGrp="1"/>
          </p:cNvSpPr>
          <p:nvPr>
            <p:ph type="body" sz="quarter" idx="54" hasCustomPrompt="1"/>
          </p:nvPr>
        </p:nvSpPr>
        <p:spPr>
          <a:xfrm>
            <a:off x="11069561" y="5714468"/>
            <a:ext cx="491233" cy="401440"/>
          </a:xfrm>
        </p:spPr>
        <p:txBody>
          <a:bodyPr anchor="ctr">
            <a:normAutofit/>
          </a:bodyPr>
          <a:lstStyle>
            <a:lvl1pPr algn="ctr">
              <a:defRPr sz="1200" b="1"/>
            </a:lvl1pPr>
          </a:lstStyle>
          <a:p>
            <a:pPr lvl="0"/>
            <a:r>
              <a:rPr lang="id-ID" dirty="0"/>
              <a:t>No.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12694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6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7" grpId="0" animBg="1"/>
      <p:bldP spid="60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/>
      <p:bldP spid="74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animBg="1"/>
      <p:bldP spid="8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  <p:bldP spid="8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animBg="1"/>
      <p:bldP spid="8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0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animBg="1"/>
      <p:bldP spid="10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23888" y="1900566"/>
            <a:ext cx="1877291" cy="2503055"/>
          </a:xfrm>
          <a:custGeom>
            <a:avLst/>
            <a:gdLst>
              <a:gd name="connsiteX0" fmla="*/ 304806 w 1828800"/>
              <a:gd name="connsiteY0" fmla="*/ 0 h 2438400"/>
              <a:gd name="connsiteX1" fmla="*/ 1523994 w 1828800"/>
              <a:gd name="connsiteY1" fmla="*/ 0 h 2438400"/>
              <a:gd name="connsiteX2" fmla="*/ 1828800 w 1828800"/>
              <a:gd name="connsiteY2" fmla="*/ 304806 h 2438400"/>
              <a:gd name="connsiteX3" fmla="*/ 1828800 w 1828800"/>
              <a:gd name="connsiteY3" fmla="*/ 2133594 h 2438400"/>
              <a:gd name="connsiteX4" fmla="*/ 1523994 w 1828800"/>
              <a:gd name="connsiteY4" fmla="*/ 2438400 h 2438400"/>
              <a:gd name="connsiteX5" fmla="*/ 304806 w 1828800"/>
              <a:gd name="connsiteY5" fmla="*/ 2438400 h 2438400"/>
              <a:gd name="connsiteX6" fmla="*/ 0 w 1828800"/>
              <a:gd name="connsiteY6" fmla="*/ 2133594 h 2438400"/>
              <a:gd name="connsiteX7" fmla="*/ 0 w 1828800"/>
              <a:gd name="connsiteY7" fmla="*/ 304806 h 2438400"/>
              <a:gd name="connsiteX8" fmla="*/ 304806 w 1828800"/>
              <a:gd name="connsiteY8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2438400">
                <a:moveTo>
                  <a:pt x="304806" y="0"/>
                </a:moveTo>
                <a:lnTo>
                  <a:pt x="1523994" y="0"/>
                </a:lnTo>
                <a:cubicBezTo>
                  <a:pt x="1692334" y="0"/>
                  <a:pt x="1828800" y="136466"/>
                  <a:pt x="1828800" y="304806"/>
                </a:cubicBezTo>
                <a:lnTo>
                  <a:pt x="1828800" y="2133594"/>
                </a:lnTo>
                <a:cubicBezTo>
                  <a:pt x="1828800" y="2301934"/>
                  <a:pt x="1692334" y="2438400"/>
                  <a:pt x="1523994" y="2438400"/>
                </a:cubicBezTo>
                <a:lnTo>
                  <a:pt x="304806" y="2438400"/>
                </a:lnTo>
                <a:cubicBezTo>
                  <a:pt x="136466" y="2438400"/>
                  <a:pt x="0" y="2301934"/>
                  <a:pt x="0" y="2133594"/>
                </a:cubicBezTo>
                <a:lnTo>
                  <a:pt x="0" y="304806"/>
                </a:lnTo>
                <a:cubicBezTo>
                  <a:pt x="0" y="136466"/>
                  <a:pt x="136466" y="0"/>
                  <a:pt x="3048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AU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2776536" y="3024422"/>
            <a:ext cx="1181100" cy="1431638"/>
          </a:xfrm>
          <a:custGeom>
            <a:avLst/>
            <a:gdLst>
              <a:gd name="connsiteX0" fmla="*/ 304806 w 1828800"/>
              <a:gd name="connsiteY0" fmla="*/ 0 h 2438400"/>
              <a:gd name="connsiteX1" fmla="*/ 1523994 w 1828800"/>
              <a:gd name="connsiteY1" fmla="*/ 0 h 2438400"/>
              <a:gd name="connsiteX2" fmla="*/ 1828800 w 1828800"/>
              <a:gd name="connsiteY2" fmla="*/ 304806 h 2438400"/>
              <a:gd name="connsiteX3" fmla="*/ 1828800 w 1828800"/>
              <a:gd name="connsiteY3" fmla="*/ 2133594 h 2438400"/>
              <a:gd name="connsiteX4" fmla="*/ 1523994 w 1828800"/>
              <a:gd name="connsiteY4" fmla="*/ 2438400 h 2438400"/>
              <a:gd name="connsiteX5" fmla="*/ 304806 w 1828800"/>
              <a:gd name="connsiteY5" fmla="*/ 2438400 h 2438400"/>
              <a:gd name="connsiteX6" fmla="*/ 0 w 1828800"/>
              <a:gd name="connsiteY6" fmla="*/ 2133594 h 2438400"/>
              <a:gd name="connsiteX7" fmla="*/ 0 w 1828800"/>
              <a:gd name="connsiteY7" fmla="*/ 304806 h 2438400"/>
              <a:gd name="connsiteX8" fmla="*/ 304806 w 1828800"/>
              <a:gd name="connsiteY8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2438400">
                <a:moveTo>
                  <a:pt x="304806" y="0"/>
                </a:moveTo>
                <a:lnTo>
                  <a:pt x="1523994" y="0"/>
                </a:lnTo>
                <a:cubicBezTo>
                  <a:pt x="1692334" y="0"/>
                  <a:pt x="1828800" y="136466"/>
                  <a:pt x="1828800" y="304806"/>
                </a:cubicBezTo>
                <a:lnTo>
                  <a:pt x="1828800" y="2133594"/>
                </a:lnTo>
                <a:cubicBezTo>
                  <a:pt x="1828800" y="2301934"/>
                  <a:pt x="1692334" y="2438400"/>
                  <a:pt x="1523994" y="2438400"/>
                </a:cubicBezTo>
                <a:lnTo>
                  <a:pt x="304806" y="2438400"/>
                </a:lnTo>
                <a:cubicBezTo>
                  <a:pt x="136466" y="2438400"/>
                  <a:pt x="0" y="2301934"/>
                  <a:pt x="0" y="2133594"/>
                </a:cubicBezTo>
                <a:lnTo>
                  <a:pt x="0" y="304806"/>
                </a:lnTo>
                <a:cubicBezTo>
                  <a:pt x="0" y="136466"/>
                  <a:pt x="136466" y="0"/>
                  <a:pt x="3048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AU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23888" y="1122158"/>
            <a:ext cx="10931526" cy="415636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AU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3887" y="566303"/>
            <a:ext cx="10931524" cy="553811"/>
          </a:xfrm>
        </p:spPr>
        <p:txBody>
          <a:bodyPr/>
          <a:lstStyle>
            <a:lvl1pPr algn="l">
              <a:defRPr/>
            </a:lvl1pPr>
          </a:lstStyle>
          <a:p>
            <a:endParaRPr lang="en-AU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623888" y="4607494"/>
            <a:ext cx="1877291" cy="277959"/>
          </a:xfrm>
        </p:spPr>
        <p:txBody>
          <a:bodyPr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id-ID" dirty="0"/>
              <a:t>Name here</a:t>
            </a:r>
            <a:endParaRPr lang="en-AU" dirty="0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4885454"/>
            <a:ext cx="1877291" cy="203872"/>
          </a:xfrm>
        </p:spPr>
        <p:txBody>
          <a:bodyPr>
            <a:normAutofit/>
          </a:bodyPr>
          <a:lstStyle>
            <a:lvl1pPr marL="0" indent="0" algn="ctr">
              <a:buNone/>
              <a:defRPr sz="1400" i="1"/>
            </a:lvl1pPr>
          </a:lstStyle>
          <a:p>
            <a:pPr lvl="0"/>
            <a:r>
              <a:rPr lang="id-ID" dirty="0"/>
              <a:t>Her or his position</a:t>
            </a:r>
            <a:endParaRPr lang="en-AU" dirty="0"/>
          </a:p>
        </p:txBody>
      </p:sp>
      <p:sp>
        <p:nvSpPr>
          <p:cNvPr id="19" name="Text Placeholder 39"/>
          <p:cNvSpPr>
            <a:spLocks noGrp="1"/>
          </p:cNvSpPr>
          <p:nvPr>
            <p:ph type="body" sz="quarter" idx="39"/>
          </p:nvPr>
        </p:nvSpPr>
        <p:spPr>
          <a:xfrm>
            <a:off x="623888" y="5229537"/>
            <a:ext cx="1877291" cy="919340"/>
          </a:xfrm>
        </p:spPr>
        <p:txBody>
          <a:bodyPr>
            <a:noAutofit/>
          </a:bodyPr>
          <a:lstStyle>
            <a:lvl1pPr algn="ctr">
              <a:defRPr sz="1200"/>
            </a:lvl1pPr>
          </a:lstStyle>
          <a:p>
            <a:endParaRPr lang="en-A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40" hasCustomPrompt="1"/>
          </p:nvPr>
        </p:nvSpPr>
        <p:spPr>
          <a:xfrm>
            <a:off x="2776536" y="4607144"/>
            <a:ext cx="1181099" cy="283344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id-ID" dirty="0"/>
              <a:t>Name here</a:t>
            </a:r>
            <a:endParaRPr lang="en-AU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41" hasCustomPrompt="1"/>
          </p:nvPr>
        </p:nvSpPr>
        <p:spPr>
          <a:xfrm>
            <a:off x="2776536" y="4885104"/>
            <a:ext cx="1181099" cy="207822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id-ID" dirty="0"/>
              <a:t>Position</a:t>
            </a:r>
            <a:endParaRPr lang="en-AU" dirty="0"/>
          </a:p>
        </p:txBody>
      </p:sp>
      <p:sp>
        <p:nvSpPr>
          <p:cNvPr id="22" name="Text Placeholder 39"/>
          <p:cNvSpPr>
            <a:spLocks noGrp="1"/>
          </p:cNvSpPr>
          <p:nvPr>
            <p:ph type="body" sz="quarter" idx="42"/>
          </p:nvPr>
        </p:nvSpPr>
        <p:spPr>
          <a:xfrm>
            <a:off x="2776537" y="5229187"/>
            <a:ext cx="1181098" cy="924725"/>
          </a:xfrm>
        </p:spPr>
        <p:txBody>
          <a:bodyPr>
            <a:noAutofit/>
          </a:bodyPr>
          <a:lstStyle>
            <a:lvl1pPr algn="ctr">
              <a:defRPr sz="1200"/>
            </a:lvl1pPr>
          </a:lstStyle>
          <a:p>
            <a:endParaRPr lang="en-AU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43"/>
          </p:nvPr>
        </p:nvSpPr>
        <p:spPr>
          <a:xfrm>
            <a:off x="4232994" y="3024772"/>
            <a:ext cx="1181100" cy="1431638"/>
          </a:xfrm>
          <a:custGeom>
            <a:avLst/>
            <a:gdLst>
              <a:gd name="connsiteX0" fmla="*/ 304806 w 1828800"/>
              <a:gd name="connsiteY0" fmla="*/ 0 h 2438400"/>
              <a:gd name="connsiteX1" fmla="*/ 1523994 w 1828800"/>
              <a:gd name="connsiteY1" fmla="*/ 0 h 2438400"/>
              <a:gd name="connsiteX2" fmla="*/ 1828800 w 1828800"/>
              <a:gd name="connsiteY2" fmla="*/ 304806 h 2438400"/>
              <a:gd name="connsiteX3" fmla="*/ 1828800 w 1828800"/>
              <a:gd name="connsiteY3" fmla="*/ 2133594 h 2438400"/>
              <a:gd name="connsiteX4" fmla="*/ 1523994 w 1828800"/>
              <a:gd name="connsiteY4" fmla="*/ 2438400 h 2438400"/>
              <a:gd name="connsiteX5" fmla="*/ 304806 w 1828800"/>
              <a:gd name="connsiteY5" fmla="*/ 2438400 h 2438400"/>
              <a:gd name="connsiteX6" fmla="*/ 0 w 1828800"/>
              <a:gd name="connsiteY6" fmla="*/ 2133594 h 2438400"/>
              <a:gd name="connsiteX7" fmla="*/ 0 w 1828800"/>
              <a:gd name="connsiteY7" fmla="*/ 304806 h 2438400"/>
              <a:gd name="connsiteX8" fmla="*/ 304806 w 1828800"/>
              <a:gd name="connsiteY8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2438400">
                <a:moveTo>
                  <a:pt x="304806" y="0"/>
                </a:moveTo>
                <a:lnTo>
                  <a:pt x="1523994" y="0"/>
                </a:lnTo>
                <a:cubicBezTo>
                  <a:pt x="1692334" y="0"/>
                  <a:pt x="1828800" y="136466"/>
                  <a:pt x="1828800" y="304806"/>
                </a:cubicBezTo>
                <a:lnTo>
                  <a:pt x="1828800" y="2133594"/>
                </a:lnTo>
                <a:cubicBezTo>
                  <a:pt x="1828800" y="2301934"/>
                  <a:pt x="1692334" y="2438400"/>
                  <a:pt x="1523994" y="2438400"/>
                </a:cubicBezTo>
                <a:lnTo>
                  <a:pt x="304806" y="2438400"/>
                </a:lnTo>
                <a:cubicBezTo>
                  <a:pt x="136466" y="2438400"/>
                  <a:pt x="0" y="2301934"/>
                  <a:pt x="0" y="2133594"/>
                </a:cubicBezTo>
                <a:lnTo>
                  <a:pt x="0" y="304806"/>
                </a:lnTo>
                <a:cubicBezTo>
                  <a:pt x="0" y="136466"/>
                  <a:pt x="136466" y="0"/>
                  <a:pt x="3048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AU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44" hasCustomPrompt="1"/>
          </p:nvPr>
        </p:nvSpPr>
        <p:spPr>
          <a:xfrm>
            <a:off x="4232994" y="4607494"/>
            <a:ext cx="1181099" cy="283344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id-ID" dirty="0"/>
              <a:t>Name here</a:t>
            </a:r>
            <a:endParaRPr lang="en-AU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45" hasCustomPrompt="1"/>
          </p:nvPr>
        </p:nvSpPr>
        <p:spPr>
          <a:xfrm>
            <a:off x="4232994" y="4885454"/>
            <a:ext cx="1181099" cy="207822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id-ID" dirty="0"/>
              <a:t>Position</a:t>
            </a:r>
            <a:endParaRPr lang="en-AU" dirty="0"/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46"/>
          </p:nvPr>
        </p:nvSpPr>
        <p:spPr>
          <a:xfrm>
            <a:off x="4232995" y="5229537"/>
            <a:ext cx="1181098" cy="919340"/>
          </a:xfrm>
        </p:spPr>
        <p:txBody>
          <a:bodyPr>
            <a:noAutofit/>
          </a:bodyPr>
          <a:lstStyle>
            <a:lvl1pPr algn="ctr">
              <a:defRPr sz="1200"/>
            </a:lvl1pPr>
          </a:lstStyle>
          <a:p>
            <a:endParaRPr lang="en-AU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47"/>
          </p:nvPr>
        </p:nvSpPr>
        <p:spPr>
          <a:xfrm>
            <a:off x="5689451" y="3024422"/>
            <a:ext cx="1181100" cy="1431638"/>
          </a:xfrm>
          <a:custGeom>
            <a:avLst/>
            <a:gdLst>
              <a:gd name="connsiteX0" fmla="*/ 304806 w 1828800"/>
              <a:gd name="connsiteY0" fmla="*/ 0 h 2438400"/>
              <a:gd name="connsiteX1" fmla="*/ 1523994 w 1828800"/>
              <a:gd name="connsiteY1" fmla="*/ 0 h 2438400"/>
              <a:gd name="connsiteX2" fmla="*/ 1828800 w 1828800"/>
              <a:gd name="connsiteY2" fmla="*/ 304806 h 2438400"/>
              <a:gd name="connsiteX3" fmla="*/ 1828800 w 1828800"/>
              <a:gd name="connsiteY3" fmla="*/ 2133594 h 2438400"/>
              <a:gd name="connsiteX4" fmla="*/ 1523994 w 1828800"/>
              <a:gd name="connsiteY4" fmla="*/ 2438400 h 2438400"/>
              <a:gd name="connsiteX5" fmla="*/ 304806 w 1828800"/>
              <a:gd name="connsiteY5" fmla="*/ 2438400 h 2438400"/>
              <a:gd name="connsiteX6" fmla="*/ 0 w 1828800"/>
              <a:gd name="connsiteY6" fmla="*/ 2133594 h 2438400"/>
              <a:gd name="connsiteX7" fmla="*/ 0 w 1828800"/>
              <a:gd name="connsiteY7" fmla="*/ 304806 h 2438400"/>
              <a:gd name="connsiteX8" fmla="*/ 304806 w 1828800"/>
              <a:gd name="connsiteY8" fmla="*/ 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00" h="2438400">
                <a:moveTo>
                  <a:pt x="304806" y="0"/>
                </a:moveTo>
                <a:lnTo>
                  <a:pt x="1523994" y="0"/>
                </a:lnTo>
                <a:cubicBezTo>
                  <a:pt x="1692334" y="0"/>
                  <a:pt x="1828800" y="136466"/>
                  <a:pt x="1828800" y="304806"/>
                </a:cubicBezTo>
                <a:lnTo>
                  <a:pt x="1828800" y="2133594"/>
                </a:lnTo>
                <a:cubicBezTo>
                  <a:pt x="1828800" y="2301934"/>
                  <a:pt x="1692334" y="2438400"/>
                  <a:pt x="1523994" y="2438400"/>
                </a:cubicBezTo>
                <a:lnTo>
                  <a:pt x="304806" y="2438400"/>
                </a:lnTo>
                <a:cubicBezTo>
                  <a:pt x="136466" y="2438400"/>
                  <a:pt x="0" y="2301934"/>
                  <a:pt x="0" y="2133594"/>
                </a:cubicBezTo>
                <a:lnTo>
                  <a:pt x="0" y="304806"/>
                </a:lnTo>
                <a:cubicBezTo>
                  <a:pt x="0" y="136466"/>
                  <a:pt x="136466" y="0"/>
                  <a:pt x="30480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AU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48" hasCustomPrompt="1"/>
          </p:nvPr>
        </p:nvSpPr>
        <p:spPr>
          <a:xfrm>
            <a:off x="5689451" y="4607144"/>
            <a:ext cx="1181099" cy="283344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id-ID" dirty="0"/>
              <a:t>Name here</a:t>
            </a:r>
            <a:endParaRPr lang="en-AU" dirty="0"/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49" hasCustomPrompt="1"/>
          </p:nvPr>
        </p:nvSpPr>
        <p:spPr>
          <a:xfrm>
            <a:off x="5689451" y="4885104"/>
            <a:ext cx="1181099" cy="207822"/>
          </a:xfrm>
        </p:spPr>
        <p:txBody>
          <a:bodyPr>
            <a:noAutofit/>
          </a:bodyPr>
          <a:lstStyle>
            <a:lvl1pPr marL="0" indent="0" algn="ctr">
              <a:buNone/>
              <a:defRPr sz="1200" i="1"/>
            </a:lvl1pPr>
          </a:lstStyle>
          <a:p>
            <a:pPr lvl="0"/>
            <a:r>
              <a:rPr lang="id-ID" dirty="0"/>
              <a:t>Position</a:t>
            </a:r>
            <a:endParaRPr lang="en-AU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50"/>
          </p:nvPr>
        </p:nvSpPr>
        <p:spPr>
          <a:xfrm>
            <a:off x="5689452" y="5229187"/>
            <a:ext cx="1181098" cy="919690"/>
          </a:xfrm>
        </p:spPr>
        <p:txBody>
          <a:bodyPr>
            <a:noAutofit/>
          </a:bodyPr>
          <a:lstStyle>
            <a:lvl1pPr algn="ctr">
              <a:defRPr sz="1200"/>
            </a:lvl1pPr>
          </a:lstStyle>
          <a:p>
            <a:endParaRPr lang="en-AU" dirty="0"/>
          </a:p>
        </p:txBody>
      </p:sp>
      <p:sp>
        <p:nvSpPr>
          <p:cNvPr id="33" name="Text Placeholder 38"/>
          <p:cNvSpPr>
            <a:spLocks noGrp="1"/>
          </p:cNvSpPr>
          <p:nvPr>
            <p:ph type="body" sz="quarter" idx="37"/>
          </p:nvPr>
        </p:nvSpPr>
        <p:spPr>
          <a:xfrm>
            <a:off x="7558088" y="1815301"/>
            <a:ext cx="4010405" cy="346075"/>
          </a:xfrm>
        </p:spPr>
        <p:txBody>
          <a:bodyPr>
            <a:normAutofit/>
          </a:bodyPr>
          <a:lstStyle>
            <a:lvl1pPr algn="r"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34" name="Text Placeholder 39"/>
          <p:cNvSpPr>
            <a:spLocks noGrp="1"/>
          </p:cNvSpPr>
          <p:nvPr>
            <p:ph type="body" sz="quarter" idx="38"/>
          </p:nvPr>
        </p:nvSpPr>
        <p:spPr>
          <a:xfrm>
            <a:off x="7564962" y="2265215"/>
            <a:ext cx="3990832" cy="1163785"/>
          </a:xfrm>
        </p:spPr>
        <p:txBody>
          <a:bodyPr>
            <a:noAutofit/>
          </a:bodyPr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51"/>
          </p:nvPr>
        </p:nvSpPr>
        <p:spPr>
          <a:xfrm>
            <a:off x="7558088" y="3682843"/>
            <a:ext cx="4010025" cy="2483007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65717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1856509"/>
            <a:ext cx="12192000" cy="34497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316182" y="1593272"/>
            <a:ext cx="3976256" cy="3976256"/>
          </a:xfrm>
          <a:custGeom>
            <a:avLst/>
            <a:gdLst>
              <a:gd name="connsiteX0" fmla="*/ 1988128 w 3976256"/>
              <a:gd name="connsiteY0" fmla="*/ 0 h 3976256"/>
              <a:gd name="connsiteX1" fmla="*/ 3976256 w 3976256"/>
              <a:gd name="connsiteY1" fmla="*/ 1988128 h 3976256"/>
              <a:gd name="connsiteX2" fmla="*/ 1988128 w 3976256"/>
              <a:gd name="connsiteY2" fmla="*/ 3976256 h 3976256"/>
              <a:gd name="connsiteX3" fmla="*/ 0 w 3976256"/>
              <a:gd name="connsiteY3" fmla="*/ 1988128 h 3976256"/>
              <a:gd name="connsiteX4" fmla="*/ 1988128 w 3976256"/>
              <a:gd name="connsiteY4" fmla="*/ 0 h 397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76256" h="3976256">
                <a:moveTo>
                  <a:pt x="1988128" y="0"/>
                </a:moveTo>
                <a:cubicBezTo>
                  <a:pt x="3086141" y="0"/>
                  <a:pt x="3976256" y="890115"/>
                  <a:pt x="3976256" y="1988128"/>
                </a:cubicBezTo>
                <a:cubicBezTo>
                  <a:pt x="3976256" y="3086141"/>
                  <a:pt x="3086141" y="3976256"/>
                  <a:pt x="1988128" y="3976256"/>
                </a:cubicBezTo>
                <a:cubicBezTo>
                  <a:pt x="890115" y="3976256"/>
                  <a:pt x="0" y="3086141"/>
                  <a:pt x="0" y="1988128"/>
                </a:cubicBezTo>
                <a:cubicBezTo>
                  <a:pt x="0" y="890115"/>
                  <a:pt x="890115" y="0"/>
                  <a:pt x="19881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01600">
            <a:solidFill>
              <a:schemeClr val="bg1"/>
            </a:solidFill>
          </a:ln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11" name="Text Placeholder 38"/>
          <p:cNvSpPr>
            <a:spLocks noGrp="1"/>
          </p:cNvSpPr>
          <p:nvPr>
            <p:ph type="body" sz="quarter" idx="39"/>
          </p:nvPr>
        </p:nvSpPr>
        <p:spPr>
          <a:xfrm>
            <a:off x="6081861" y="2433520"/>
            <a:ext cx="5498951" cy="346075"/>
          </a:xfrm>
        </p:spPr>
        <p:txBody>
          <a:bodyPr>
            <a:noAutofit/>
          </a:bodyPr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2" name="Text Placeholder 39"/>
          <p:cNvSpPr>
            <a:spLocks noGrp="1"/>
          </p:cNvSpPr>
          <p:nvPr>
            <p:ph type="body" sz="quarter" idx="40"/>
          </p:nvPr>
        </p:nvSpPr>
        <p:spPr>
          <a:xfrm>
            <a:off x="6096000" y="2883434"/>
            <a:ext cx="5472113" cy="1485366"/>
          </a:xfrm>
        </p:spPr>
        <p:txBody>
          <a:bodyPr>
            <a:no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37003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other 2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23887" y="415636"/>
            <a:ext cx="10944225" cy="77585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888" y="1191491"/>
            <a:ext cx="10944225" cy="41563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Introduction</a:t>
            </a:r>
            <a:endParaRPr lang="en-AU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38448" y="2921867"/>
            <a:ext cx="5036127" cy="131762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338448" y="2381538"/>
            <a:ext cx="5036126" cy="5140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338448" y="5255632"/>
            <a:ext cx="3004127" cy="64495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338448" y="4715303"/>
            <a:ext cx="3001331" cy="5140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j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53590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other 3 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4625"/>
            <a:ext cx="10515600" cy="1158875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Title here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78C5-92F7-4128-8787-AADD5C76CFEC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858434" y="1870074"/>
            <a:ext cx="3878839" cy="31175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id-ID" dirty="0"/>
              <a:t>Please insert the picture</a:t>
            </a:r>
            <a:endParaRPr lang="en-AU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1097972"/>
            <a:ext cx="292330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23888" y="1870075"/>
            <a:ext cx="5472112" cy="15589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endParaRPr lang="en-AU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23888" y="4281632"/>
            <a:ext cx="5472112" cy="1010803"/>
          </a:xfrm>
        </p:spPr>
        <p:txBody>
          <a:bodyPr>
            <a:normAutofit/>
          </a:bodyPr>
          <a:lstStyle>
            <a:lvl1pPr marL="0" indent="0">
              <a:buNone/>
              <a:defRPr sz="1800" b="1" i="1"/>
            </a:lvl1pPr>
          </a:lstStyle>
          <a:p>
            <a:pPr lvl="0"/>
            <a:endParaRPr lang="en-AU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858434" y="5056910"/>
            <a:ext cx="3878839" cy="46729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id-ID" dirty="0"/>
              <a:t>Any caption here</a:t>
            </a:r>
            <a:endParaRPr lang="en-AU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23888" y="5306141"/>
            <a:ext cx="3878839" cy="365851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id-ID" dirty="0"/>
              <a:t>Name here</a:t>
            </a:r>
            <a:endParaRPr lang="en-AU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5685698"/>
            <a:ext cx="3878839" cy="365851"/>
          </a:xfrm>
        </p:spPr>
        <p:txBody>
          <a:bodyPr>
            <a:normAutofit/>
          </a:bodyPr>
          <a:lstStyle>
            <a:lvl1pPr marL="0" indent="0">
              <a:buNone/>
              <a:defRPr sz="1400" i="1"/>
            </a:lvl1pPr>
          </a:lstStyle>
          <a:p>
            <a:pPr lvl="0"/>
            <a:r>
              <a:rPr lang="id-ID" dirty="0"/>
              <a:t>Her or his position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246561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2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/>
          <p:cNvSpPr>
            <a:spLocks noGrp="1"/>
          </p:cNvSpPr>
          <p:nvPr userDrawn="1">
            <p:ph type="pic" sz="quarter" idx="25" hasCustomPrompt="1"/>
          </p:nvPr>
        </p:nvSpPr>
        <p:spPr>
          <a:xfrm>
            <a:off x="8168763" y="3092258"/>
            <a:ext cx="2584249" cy="2584250"/>
          </a:xfrm>
          <a:custGeom>
            <a:avLst/>
            <a:gdLst>
              <a:gd name="connsiteX0" fmla="*/ 1292125 w 2584249"/>
              <a:gd name="connsiteY0" fmla="*/ 0 h 2584250"/>
              <a:gd name="connsiteX1" fmla="*/ 1808155 w 2584249"/>
              <a:gd name="connsiteY1" fmla="*/ 213747 h 2584250"/>
              <a:gd name="connsiteX2" fmla="*/ 2370502 w 2584249"/>
              <a:gd name="connsiteY2" fmla="*/ 776094 h 2584250"/>
              <a:gd name="connsiteX3" fmla="*/ 2370502 w 2584249"/>
              <a:gd name="connsiteY3" fmla="*/ 1808155 h 2584250"/>
              <a:gd name="connsiteX4" fmla="*/ 1808154 w 2584249"/>
              <a:gd name="connsiteY4" fmla="*/ 2370503 h 2584250"/>
              <a:gd name="connsiteX5" fmla="*/ 776094 w 2584249"/>
              <a:gd name="connsiteY5" fmla="*/ 2370503 h 2584250"/>
              <a:gd name="connsiteX6" fmla="*/ 213746 w 2584249"/>
              <a:gd name="connsiteY6" fmla="*/ 1808156 h 2584250"/>
              <a:gd name="connsiteX7" fmla="*/ 213746 w 2584249"/>
              <a:gd name="connsiteY7" fmla="*/ 776095 h 2584250"/>
              <a:gd name="connsiteX8" fmla="*/ 776095 w 2584249"/>
              <a:gd name="connsiteY8" fmla="*/ 213747 h 2584250"/>
              <a:gd name="connsiteX9" fmla="*/ 1292125 w 2584249"/>
              <a:gd name="connsiteY9" fmla="*/ 0 h 25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4249" h="2584250">
                <a:moveTo>
                  <a:pt x="1292125" y="0"/>
                </a:moveTo>
                <a:cubicBezTo>
                  <a:pt x="1478891" y="0"/>
                  <a:pt x="1665657" y="71249"/>
                  <a:pt x="1808155" y="213747"/>
                </a:cubicBezTo>
                <a:lnTo>
                  <a:pt x="2370502" y="776094"/>
                </a:lnTo>
                <a:cubicBezTo>
                  <a:pt x="2655498" y="1061090"/>
                  <a:pt x="2655498" y="1523159"/>
                  <a:pt x="2370502" y="1808155"/>
                </a:cubicBezTo>
                <a:lnTo>
                  <a:pt x="1808154" y="2370503"/>
                </a:lnTo>
                <a:cubicBezTo>
                  <a:pt x="1523159" y="2655499"/>
                  <a:pt x="1061090" y="2655499"/>
                  <a:pt x="776094" y="2370503"/>
                </a:cubicBezTo>
                <a:lnTo>
                  <a:pt x="213746" y="1808156"/>
                </a:lnTo>
                <a:cubicBezTo>
                  <a:pt x="-71249" y="1523160"/>
                  <a:pt x="-71249" y="1061091"/>
                  <a:pt x="213746" y="776095"/>
                </a:cubicBezTo>
                <a:lnTo>
                  <a:pt x="776095" y="213747"/>
                </a:lnTo>
                <a:cubicBezTo>
                  <a:pt x="918593" y="71249"/>
                  <a:pt x="1105359" y="0"/>
                  <a:pt x="12921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28" hasCustomPrompt="1"/>
          </p:nvPr>
        </p:nvSpPr>
        <p:spPr>
          <a:xfrm>
            <a:off x="9801086" y="3456660"/>
            <a:ext cx="1778691" cy="1778692"/>
          </a:xfrm>
          <a:custGeom>
            <a:avLst/>
            <a:gdLst>
              <a:gd name="connsiteX0" fmla="*/ 889345 w 1778691"/>
              <a:gd name="connsiteY0" fmla="*/ 0 h 1778692"/>
              <a:gd name="connsiteX1" fmla="*/ 1244520 w 1778691"/>
              <a:gd name="connsiteY1" fmla="*/ 147118 h 1778692"/>
              <a:gd name="connsiteX2" fmla="*/ 1631574 w 1778691"/>
              <a:gd name="connsiteY2" fmla="*/ 534173 h 1778692"/>
              <a:gd name="connsiteX3" fmla="*/ 1631574 w 1778691"/>
              <a:gd name="connsiteY3" fmla="*/ 1244521 h 1778692"/>
              <a:gd name="connsiteX4" fmla="*/ 1244520 w 1778691"/>
              <a:gd name="connsiteY4" fmla="*/ 1631575 h 1778692"/>
              <a:gd name="connsiteX5" fmla="*/ 534171 w 1778691"/>
              <a:gd name="connsiteY5" fmla="*/ 1631575 h 1778692"/>
              <a:gd name="connsiteX6" fmla="*/ 147117 w 1778691"/>
              <a:gd name="connsiteY6" fmla="*/ 1244521 h 1778692"/>
              <a:gd name="connsiteX7" fmla="*/ 147117 w 1778691"/>
              <a:gd name="connsiteY7" fmla="*/ 534173 h 1778692"/>
              <a:gd name="connsiteX8" fmla="*/ 534171 w 1778691"/>
              <a:gd name="connsiteY8" fmla="*/ 147118 h 1778692"/>
              <a:gd name="connsiteX9" fmla="*/ 889345 w 1778691"/>
              <a:gd name="connsiteY9" fmla="*/ 0 h 177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8691" h="1778692">
                <a:moveTo>
                  <a:pt x="889345" y="0"/>
                </a:moveTo>
                <a:cubicBezTo>
                  <a:pt x="1017893" y="0"/>
                  <a:pt x="1146441" y="49040"/>
                  <a:pt x="1244520" y="147118"/>
                </a:cubicBezTo>
                <a:lnTo>
                  <a:pt x="1631574" y="534173"/>
                </a:lnTo>
                <a:cubicBezTo>
                  <a:pt x="1827731" y="730330"/>
                  <a:pt x="1827731" y="1048364"/>
                  <a:pt x="1631574" y="1244521"/>
                </a:cubicBezTo>
                <a:lnTo>
                  <a:pt x="1244520" y="1631575"/>
                </a:lnTo>
                <a:cubicBezTo>
                  <a:pt x="1048363" y="1827732"/>
                  <a:pt x="730328" y="1827732"/>
                  <a:pt x="534171" y="1631575"/>
                </a:cubicBezTo>
                <a:lnTo>
                  <a:pt x="147117" y="1244521"/>
                </a:lnTo>
                <a:cubicBezTo>
                  <a:pt x="-49040" y="1048364"/>
                  <a:pt x="-49040" y="730330"/>
                  <a:pt x="147117" y="534173"/>
                </a:cubicBezTo>
                <a:lnTo>
                  <a:pt x="534171" y="147118"/>
                </a:lnTo>
                <a:cubicBezTo>
                  <a:pt x="632250" y="49040"/>
                  <a:pt x="760798" y="0"/>
                  <a:pt x="889345" y="0"/>
                </a:cubicBez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</p:spPr>
        <p:txBody>
          <a:bodyPr wrap="square" anchor="b">
            <a:noAutofit/>
          </a:bodyPr>
          <a:lstStyle>
            <a:lvl1pPr>
              <a:defRPr sz="800" baseline="0"/>
            </a:lvl1pPr>
          </a:lstStyle>
          <a:p>
            <a:r>
              <a:rPr lang="id-ID" dirty="0"/>
              <a:t>Do not insert picture</a:t>
            </a:r>
            <a:endParaRPr lang="en-AU" dirty="0"/>
          </a:p>
        </p:txBody>
      </p:sp>
      <p:sp>
        <p:nvSpPr>
          <p:cNvPr id="32" name="Picture Placeholder 31"/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4410418" y="3074146"/>
            <a:ext cx="2584249" cy="2584250"/>
          </a:xfrm>
          <a:custGeom>
            <a:avLst/>
            <a:gdLst>
              <a:gd name="connsiteX0" fmla="*/ 1292125 w 2584249"/>
              <a:gd name="connsiteY0" fmla="*/ 0 h 2584250"/>
              <a:gd name="connsiteX1" fmla="*/ 1808155 w 2584249"/>
              <a:gd name="connsiteY1" fmla="*/ 213747 h 2584250"/>
              <a:gd name="connsiteX2" fmla="*/ 2370503 w 2584249"/>
              <a:gd name="connsiteY2" fmla="*/ 776094 h 2584250"/>
              <a:gd name="connsiteX3" fmla="*/ 2370503 w 2584249"/>
              <a:gd name="connsiteY3" fmla="*/ 1808155 h 2584250"/>
              <a:gd name="connsiteX4" fmla="*/ 1808155 w 2584249"/>
              <a:gd name="connsiteY4" fmla="*/ 2370503 h 2584250"/>
              <a:gd name="connsiteX5" fmla="*/ 776094 w 2584249"/>
              <a:gd name="connsiteY5" fmla="*/ 2370503 h 2584250"/>
              <a:gd name="connsiteX6" fmla="*/ 213746 w 2584249"/>
              <a:gd name="connsiteY6" fmla="*/ 1808156 h 2584250"/>
              <a:gd name="connsiteX7" fmla="*/ 213746 w 2584249"/>
              <a:gd name="connsiteY7" fmla="*/ 776095 h 2584250"/>
              <a:gd name="connsiteX8" fmla="*/ 776095 w 2584249"/>
              <a:gd name="connsiteY8" fmla="*/ 213747 h 2584250"/>
              <a:gd name="connsiteX9" fmla="*/ 1292125 w 2584249"/>
              <a:gd name="connsiteY9" fmla="*/ 0 h 25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4249" h="2584250">
                <a:moveTo>
                  <a:pt x="1292125" y="0"/>
                </a:moveTo>
                <a:cubicBezTo>
                  <a:pt x="1478891" y="0"/>
                  <a:pt x="1665658" y="71249"/>
                  <a:pt x="1808155" y="213747"/>
                </a:cubicBezTo>
                <a:lnTo>
                  <a:pt x="2370503" y="776094"/>
                </a:lnTo>
                <a:cubicBezTo>
                  <a:pt x="2655498" y="1061090"/>
                  <a:pt x="2655498" y="1523159"/>
                  <a:pt x="2370503" y="1808155"/>
                </a:cubicBezTo>
                <a:lnTo>
                  <a:pt x="1808155" y="2370503"/>
                </a:lnTo>
                <a:cubicBezTo>
                  <a:pt x="1523159" y="2655499"/>
                  <a:pt x="1061090" y="2655499"/>
                  <a:pt x="776094" y="2370503"/>
                </a:cubicBezTo>
                <a:lnTo>
                  <a:pt x="213746" y="1808156"/>
                </a:lnTo>
                <a:cubicBezTo>
                  <a:pt x="-71249" y="1523160"/>
                  <a:pt x="-71249" y="1061091"/>
                  <a:pt x="213746" y="776095"/>
                </a:cubicBezTo>
                <a:lnTo>
                  <a:pt x="776095" y="213747"/>
                </a:lnTo>
                <a:cubicBezTo>
                  <a:pt x="918593" y="71249"/>
                  <a:pt x="1105359" y="0"/>
                  <a:pt x="12921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27" hasCustomPrompt="1"/>
          </p:nvPr>
        </p:nvSpPr>
        <p:spPr>
          <a:xfrm>
            <a:off x="6091896" y="3419250"/>
            <a:ext cx="1778691" cy="1778692"/>
          </a:xfrm>
          <a:custGeom>
            <a:avLst/>
            <a:gdLst>
              <a:gd name="connsiteX0" fmla="*/ 889345 w 1778691"/>
              <a:gd name="connsiteY0" fmla="*/ 0 h 1778692"/>
              <a:gd name="connsiteX1" fmla="*/ 1244520 w 1778691"/>
              <a:gd name="connsiteY1" fmla="*/ 147118 h 1778692"/>
              <a:gd name="connsiteX2" fmla="*/ 1631574 w 1778691"/>
              <a:gd name="connsiteY2" fmla="*/ 534173 h 1778692"/>
              <a:gd name="connsiteX3" fmla="*/ 1631574 w 1778691"/>
              <a:gd name="connsiteY3" fmla="*/ 1244521 h 1778692"/>
              <a:gd name="connsiteX4" fmla="*/ 1244520 w 1778691"/>
              <a:gd name="connsiteY4" fmla="*/ 1631575 h 1778692"/>
              <a:gd name="connsiteX5" fmla="*/ 534171 w 1778691"/>
              <a:gd name="connsiteY5" fmla="*/ 1631575 h 1778692"/>
              <a:gd name="connsiteX6" fmla="*/ 147117 w 1778691"/>
              <a:gd name="connsiteY6" fmla="*/ 1244521 h 1778692"/>
              <a:gd name="connsiteX7" fmla="*/ 147117 w 1778691"/>
              <a:gd name="connsiteY7" fmla="*/ 534173 h 1778692"/>
              <a:gd name="connsiteX8" fmla="*/ 534171 w 1778691"/>
              <a:gd name="connsiteY8" fmla="*/ 147118 h 1778692"/>
              <a:gd name="connsiteX9" fmla="*/ 889345 w 1778691"/>
              <a:gd name="connsiteY9" fmla="*/ 0 h 177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8691" h="1778692">
                <a:moveTo>
                  <a:pt x="889345" y="0"/>
                </a:moveTo>
                <a:cubicBezTo>
                  <a:pt x="1017893" y="0"/>
                  <a:pt x="1146441" y="49040"/>
                  <a:pt x="1244520" y="147118"/>
                </a:cubicBezTo>
                <a:lnTo>
                  <a:pt x="1631574" y="534173"/>
                </a:lnTo>
                <a:cubicBezTo>
                  <a:pt x="1827731" y="730330"/>
                  <a:pt x="1827731" y="1048364"/>
                  <a:pt x="1631574" y="1244521"/>
                </a:cubicBezTo>
                <a:lnTo>
                  <a:pt x="1244520" y="1631575"/>
                </a:lnTo>
                <a:cubicBezTo>
                  <a:pt x="1048363" y="1827732"/>
                  <a:pt x="730328" y="1827732"/>
                  <a:pt x="534171" y="1631575"/>
                </a:cubicBezTo>
                <a:lnTo>
                  <a:pt x="147117" y="1244521"/>
                </a:lnTo>
                <a:cubicBezTo>
                  <a:pt x="-49040" y="1048364"/>
                  <a:pt x="-49040" y="730330"/>
                  <a:pt x="147117" y="534173"/>
                </a:cubicBezTo>
                <a:lnTo>
                  <a:pt x="534171" y="147118"/>
                </a:lnTo>
                <a:cubicBezTo>
                  <a:pt x="632250" y="49040"/>
                  <a:pt x="760798" y="0"/>
                  <a:pt x="889345" y="0"/>
                </a:cubicBezTo>
                <a:close/>
              </a:path>
            </a:pathLst>
          </a:custGeom>
          <a:solidFill>
            <a:schemeClr val="accent2"/>
          </a:solidFill>
          <a:ln w="76200">
            <a:solidFill>
              <a:schemeClr val="bg1"/>
            </a:solidFill>
          </a:ln>
        </p:spPr>
        <p:txBody>
          <a:bodyPr wrap="square" anchor="b">
            <a:noAutofit/>
          </a:bodyPr>
          <a:lstStyle>
            <a:lvl1pPr>
              <a:defRPr sz="800" baseline="0"/>
            </a:lvl1pPr>
          </a:lstStyle>
          <a:p>
            <a:r>
              <a:rPr lang="id-ID" dirty="0"/>
              <a:t>Do not insert picture</a:t>
            </a:r>
            <a:endParaRPr lang="en-AU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3" hasCustomPrompt="1"/>
          </p:nvPr>
        </p:nvSpPr>
        <p:spPr>
          <a:xfrm>
            <a:off x="673491" y="3092259"/>
            <a:ext cx="2584249" cy="2584250"/>
          </a:xfrm>
          <a:custGeom>
            <a:avLst/>
            <a:gdLst>
              <a:gd name="connsiteX0" fmla="*/ 1292125 w 2584249"/>
              <a:gd name="connsiteY0" fmla="*/ 0 h 2584250"/>
              <a:gd name="connsiteX1" fmla="*/ 1808155 w 2584249"/>
              <a:gd name="connsiteY1" fmla="*/ 213747 h 2584250"/>
              <a:gd name="connsiteX2" fmla="*/ 2370502 w 2584249"/>
              <a:gd name="connsiteY2" fmla="*/ 776094 h 2584250"/>
              <a:gd name="connsiteX3" fmla="*/ 2370502 w 2584249"/>
              <a:gd name="connsiteY3" fmla="*/ 1808155 h 2584250"/>
              <a:gd name="connsiteX4" fmla="*/ 1808155 w 2584249"/>
              <a:gd name="connsiteY4" fmla="*/ 2370503 h 2584250"/>
              <a:gd name="connsiteX5" fmla="*/ 776094 w 2584249"/>
              <a:gd name="connsiteY5" fmla="*/ 2370503 h 2584250"/>
              <a:gd name="connsiteX6" fmla="*/ 213747 w 2584249"/>
              <a:gd name="connsiteY6" fmla="*/ 1808156 h 2584250"/>
              <a:gd name="connsiteX7" fmla="*/ 213747 w 2584249"/>
              <a:gd name="connsiteY7" fmla="*/ 776095 h 2584250"/>
              <a:gd name="connsiteX8" fmla="*/ 776095 w 2584249"/>
              <a:gd name="connsiteY8" fmla="*/ 213747 h 2584250"/>
              <a:gd name="connsiteX9" fmla="*/ 1292125 w 2584249"/>
              <a:gd name="connsiteY9" fmla="*/ 0 h 25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4249" h="2584250">
                <a:moveTo>
                  <a:pt x="1292125" y="0"/>
                </a:moveTo>
                <a:cubicBezTo>
                  <a:pt x="1478891" y="0"/>
                  <a:pt x="1665657" y="71249"/>
                  <a:pt x="1808155" y="213747"/>
                </a:cubicBezTo>
                <a:lnTo>
                  <a:pt x="2370502" y="776094"/>
                </a:lnTo>
                <a:cubicBezTo>
                  <a:pt x="2655498" y="1061090"/>
                  <a:pt x="2655498" y="1523159"/>
                  <a:pt x="2370502" y="1808155"/>
                </a:cubicBezTo>
                <a:lnTo>
                  <a:pt x="1808155" y="2370503"/>
                </a:lnTo>
                <a:cubicBezTo>
                  <a:pt x="1523159" y="2655499"/>
                  <a:pt x="1061090" y="2655499"/>
                  <a:pt x="776094" y="2370503"/>
                </a:cubicBezTo>
                <a:lnTo>
                  <a:pt x="213747" y="1808156"/>
                </a:lnTo>
                <a:cubicBezTo>
                  <a:pt x="-71249" y="1523160"/>
                  <a:pt x="-71249" y="1061091"/>
                  <a:pt x="213747" y="776095"/>
                </a:cubicBezTo>
                <a:lnTo>
                  <a:pt x="776095" y="213747"/>
                </a:lnTo>
                <a:cubicBezTo>
                  <a:pt x="918593" y="71249"/>
                  <a:pt x="1105359" y="0"/>
                  <a:pt x="1292125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 baseline="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26" hasCustomPrompt="1"/>
          </p:nvPr>
        </p:nvSpPr>
        <p:spPr>
          <a:xfrm>
            <a:off x="2333552" y="3456660"/>
            <a:ext cx="1778691" cy="1778692"/>
          </a:xfrm>
          <a:custGeom>
            <a:avLst/>
            <a:gdLst>
              <a:gd name="connsiteX0" fmla="*/ 889345 w 1778691"/>
              <a:gd name="connsiteY0" fmla="*/ 0 h 1778692"/>
              <a:gd name="connsiteX1" fmla="*/ 1244520 w 1778691"/>
              <a:gd name="connsiteY1" fmla="*/ 147118 h 1778692"/>
              <a:gd name="connsiteX2" fmla="*/ 1631574 w 1778691"/>
              <a:gd name="connsiteY2" fmla="*/ 534173 h 1778692"/>
              <a:gd name="connsiteX3" fmla="*/ 1631574 w 1778691"/>
              <a:gd name="connsiteY3" fmla="*/ 1244521 h 1778692"/>
              <a:gd name="connsiteX4" fmla="*/ 1244520 w 1778691"/>
              <a:gd name="connsiteY4" fmla="*/ 1631575 h 1778692"/>
              <a:gd name="connsiteX5" fmla="*/ 534171 w 1778691"/>
              <a:gd name="connsiteY5" fmla="*/ 1631575 h 1778692"/>
              <a:gd name="connsiteX6" fmla="*/ 147117 w 1778691"/>
              <a:gd name="connsiteY6" fmla="*/ 1244521 h 1778692"/>
              <a:gd name="connsiteX7" fmla="*/ 147117 w 1778691"/>
              <a:gd name="connsiteY7" fmla="*/ 534173 h 1778692"/>
              <a:gd name="connsiteX8" fmla="*/ 534171 w 1778691"/>
              <a:gd name="connsiteY8" fmla="*/ 147118 h 1778692"/>
              <a:gd name="connsiteX9" fmla="*/ 889345 w 1778691"/>
              <a:gd name="connsiteY9" fmla="*/ 0 h 177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78691" h="1778692">
                <a:moveTo>
                  <a:pt x="889345" y="0"/>
                </a:moveTo>
                <a:cubicBezTo>
                  <a:pt x="1017893" y="0"/>
                  <a:pt x="1146441" y="49040"/>
                  <a:pt x="1244520" y="147118"/>
                </a:cubicBezTo>
                <a:lnTo>
                  <a:pt x="1631574" y="534173"/>
                </a:lnTo>
                <a:cubicBezTo>
                  <a:pt x="1827731" y="730330"/>
                  <a:pt x="1827731" y="1048364"/>
                  <a:pt x="1631574" y="1244521"/>
                </a:cubicBezTo>
                <a:lnTo>
                  <a:pt x="1244520" y="1631575"/>
                </a:lnTo>
                <a:cubicBezTo>
                  <a:pt x="1048363" y="1827732"/>
                  <a:pt x="730328" y="1827732"/>
                  <a:pt x="534171" y="1631575"/>
                </a:cubicBezTo>
                <a:lnTo>
                  <a:pt x="147117" y="1244521"/>
                </a:lnTo>
                <a:cubicBezTo>
                  <a:pt x="-49040" y="1048364"/>
                  <a:pt x="-49040" y="730330"/>
                  <a:pt x="147117" y="534173"/>
                </a:cubicBezTo>
                <a:lnTo>
                  <a:pt x="534171" y="147118"/>
                </a:lnTo>
                <a:cubicBezTo>
                  <a:pt x="632250" y="49040"/>
                  <a:pt x="760798" y="0"/>
                  <a:pt x="889345" y="0"/>
                </a:cubicBezTo>
                <a:close/>
              </a:path>
            </a:pathLst>
          </a:custGeom>
          <a:solidFill>
            <a:schemeClr val="accent1"/>
          </a:solidFill>
          <a:ln w="76200">
            <a:solidFill>
              <a:schemeClr val="bg1"/>
            </a:solidFill>
          </a:ln>
        </p:spPr>
        <p:txBody>
          <a:bodyPr wrap="square" anchor="b">
            <a:noAutofit/>
          </a:bodyPr>
          <a:lstStyle>
            <a:lvl1pPr>
              <a:defRPr sz="800" baseline="0"/>
            </a:lvl1pPr>
          </a:lstStyle>
          <a:p>
            <a:r>
              <a:rPr lang="id-ID" dirty="0"/>
              <a:t>Do not insert picture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15744"/>
            <a:ext cx="5111894" cy="1325130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Title here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6D983-3D61-4884-AF39-5C2B45F146E4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097972"/>
            <a:ext cx="292330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888" y="1440873"/>
            <a:ext cx="5111894" cy="89479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Introduction</a:t>
            </a:r>
            <a:endParaRPr lang="en-AU" dirty="0"/>
          </a:p>
        </p:txBody>
      </p:sp>
      <p:sp>
        <p:nvSpPr>
          <p:cNvPr id="21" name="Text Placeholder 1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2535428" y="4084332"/>
            <a:ext cx="1361132" cy="281940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/>
              <a:t>Name here</a:t>
            </a:r>
            <a:endParaRPr lang="en-AU" dirty="0"/>
          </a:p>
        </p:txBody>
      </p:sp>
      <p:sp>
        <p:nvSpPr>
          <p:cNvPr id="22" name="Text Placeholder 19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2535428" y="4366273"/>
            <a:ext cx="1361132" cy="281927"/>
          </a:xfr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/>
              <a:t>Position</a:t>
            </a:r>
            <a:endParaRPr lang="en-AU" dirty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29" hasCustomPrompt="1"/>
          </p:nvPr>
        </p:nvSpPr>
        <p:spPr>
          <a:xfrm>
            <a:off x="6291241" y="4074581"/>
            <a:ext cx="1361132" cy="281940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/>
              <a:t>Name here</a:t>
            </a:r>
            <a:endParaRPr lang="en-AU" dirty="0"/>
          </a:p>
        </p:txBody>
      </p:sp>
      <p:sp>
        <p:nvSpPr>
          <p:cNvPr id="42" name="Text Placeholder 19"/>
          <p:cNvSpPr>
            <a:spLocks noGrp="1"/>
          </p:cNvSpPr>
          <p:nvPr>
            <p:ph type="body" sz="quarter" idx="30" hasCustomPrompt="1"/>
          </p:nvPr>
        </p:nvSpPr>
        <p:spPr>
          <a:xfrm>
            <a:off x="6291241" y="4356522"/>
            <a:ext cx="1361132" cy="281927"/>
          </a:xfr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/>
              <a:t>Position</a:t>
            </a:r>
            <a:endParaRPr lang="en-AU" dirty="0"/>
          </a:p>
        </p:txBody>
      </p:sp>
      <p:sp>
        <p:nvSpPr>
          <p:cNvPr id="43" name="Text Placeholder 19"/>
          <p:cNvSpPr>
            <a:spLocks noGrp="1"/>
          </p:cNvSpPr>
          <p:nvPr>
            <p:ph type="body" sz="quarter" idx="31" hasCustomPrompt="1"/>
          </p:nvPr>
        </p:nvSpPr>
        <p:spPr>
          <a:xfrm>
            <a:off x="10017905" y="4084331"/>
            <a:ext cx="1361132" cy="281940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/>
              <a:t>Name here</a:t>
            </a:r>
            <a:endParaRPr lang="en-AU" dirty="0"/>
          </a:p>
        </p:txBody>
      </p:sp>
      <p:sp>
        <p:nvSpPr>
          <p:cNvPr id="44" name="Text Placeholder 19"/>
          <p:cNvSpPr>
            <a:spLocks noGrp="1"/>
          </p:cNvSpPr>
          <p:nvPr>
            <p:ph type="body" sz="quarter" idx="32" hasCustomPrompt="1"/>
          </p:nvPr>
        </p:nvSpPr>
        <p:spPr>
          <a:xfrm>
            <a:off x="10017905" y="4366272"/>
            <a:ext cx="1361132" cy="281927"/>
          </a:xfr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id-ID" dirty="0"/>
              <a:t>Position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8823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  <p:bldP spid="32" grpId="0" animBg="1"/>
      <p:bldP spid="39" grpId="0" animBg="1"/>
      <p:bldP spid="29" grpId="0" animBg="1"/>
      <p:bldP spid="38" grpId="0" animBg="1"/>
      <p:bldP spid="2" grpId="0"/>
      <p:bldP spid="7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rdrop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C2FD-D8B1-4B5E-8DC6-A1A23FD70E6C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15744"/>
            <a:ext cx="5111894" cy="1325130"/>
          </a:xfrm>
        </p:spPr>
        <p:txBody>
          <a:bodyPr/>
          <a:lstStyle>
            <a:lvl1pPr>
              <a:defRPr/>
            </a:lvl1pPr>
          </a:lstStyle>
          <a:p>
            <a:r>
              <a:rPr lang="id-ID" dirty="0"/>
              <a:t>Title here</a:t>
            </a:r>
            <a:endParaRPr lang="en-AU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97972"/>
            <a:ext cx="292330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888" y="1440873"/>
            <a:ext cx="5111894" cy="122898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Introduction</a:t>
            </a:r>
            <a:endParaRPr lang="en-AU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838199" y="5459913"/>
            <a:ext cx="1698372" cy="281941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id-ID" dirty="0"/>
              <a:t>Name here</a:t>
            </a:r>
            <a:endParaRPr lang="en-A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5741855"/>
            <a:ext cx="1698372" cy="281928"/>
          </a:xfr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d-ID" dirty="0"/>
              <a:t>Position</a:t>
            </a:r>
            <a:endParaRPr lang="en-AU" dirty="0"/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885010" y="5459913"/>
            <a:ext cx="1698372" cy="281941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id-ID" dirty="0"/>
              <a:t>Name here</a:t>
            </a:r>
            <a:endParaRPr lang="en-AU" dirty="0"/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885010" y="5741855"/>
            <a:ext cx="1698372" cy="281928"/>
          </a:xfr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d-ID" dirty="0"/>
              <a:t>Position</a:t>
            </a:r>
            <a:endParaRPr lang="en-AU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6608617" y="2625174"/>
            <a:ext cx="1733008" cy="281940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id-ID" dirty="0"/>
              <a:t>Name here</a:t>
            </a:r>
            <a:endParaRPr lang="en-AU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6608617" y="2907115"/>
            <a:ext cx="1733008" cy="281927"/>
          </a:xfr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d-ID" dirty="0"/>
              <a:t>Position</a:t>
            </a:r>
            <a:endParaRPr lang="en-AU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9655428" y="2625174"/>
            <a:ext cx="1698371" cy="281940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id-ID" dirty="0"/>
              <a:t>Name here</a:t>
            </a:r>
            <a:endParaRPr lang="en-AU" dirty="0"/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4" hasCustomPrompt="1"/>
          </p:nvPr>
        </p:nvSpPr>
        <p:spPr>
          <a:xfrm>
            <a:off x="9655428" y="2907115"/>
            <a:ext cx="1698371" cy="281927"/>
          </a:xfr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d-ID" dirty="0"/>
              <a:t>Position</a:t>
            </a:r>
            <a:endParaRPr lang="en-AU" dirty="0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5" hasCustomPrompt="1"/>
          </p:nvPr>
        </p:nvSpPr>
        <p:spPr>
          <a:xfrm>
            <a:off x="6608617" y="5459914"/>
            <a:ext cx="1733008" cy="281940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id-ID" dirty="0"/>
              <a:t>Name here</a:t>
            </a:r>
            <a:endParaRPr lang="en-AU" dirty="0"/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6" hasCustomPrompt="1"/>
          </p:nvPr>
        </p:nvSpPr>
        <p:spPr>
          <a:xfrm>
            <a:off x="6608617" y="5741855"/>
            <a:ext cx="1733008" cy="281927"/>
          </a:xfr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d-ID" dirty="0"/>
              <a:t>Position</a:t>
            </a:r>
            <a:endParaRPr lang="en-AU" dirty="0"/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7" hasCustomPrompt="1"/>
          </p:nvPr>
        </p:nvSpPr>
        <p:spPr>
          <a:xfrm>
            <a:off x="9655428" y="5459925"/>
            <a:ext cx="1698371" cy="281940"/>
          </a:xfrm>
        </p:spPr>
        <p:txBody>
          <a:bodyPr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id-ID" dirty="0"/>
              <a:t>Name here</a:t>
            </a:r>
            <a:endParaRPr lang="en-AU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9655428" y="5741866"/>
            <a:ext cx="1698371" cy="281927"/>
          </a:xfrm>
        </p:spPr>
        <p:txBody>
          <a:bodyPr>
            <a:normAutofit/>
          </a:bodyPr>
          <a:lstStyle>
            <a:lvl1pPr marL="0" indent="0" algn="ctr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id-ID" dirty="0"/>
              <a:t>Position</a:t>
            </a:r>
            <a:endParaRPr lang="en-AU" dirty="0"/>
          </a:p>
        </p:txBody>
      </p:sp>
      <p:sp>
        <p:nvSpPr>
          <p:cNvPr id="33" name="Picture Placeholder 32"/>
          <p:cNvSpPr>
            <a:spLocks noGrp="1"/>
          </p:cNvSpPr>
          <p:nvPr>
            <p:ph type="pic" sz="quarter" idx="29"/>
          </p:nvPr>
        </p:nvSpPr>
        <p:spPr>
          <a:xfrm>
            <a:off x="838199" y="3428999"/>
            <a:ext cx="1698372" cy="1698372"/>
          </a:xfrm>
          <a:custGeom>
            <a:avLst/>
            <a:gdLst>
              <a:gd name="connsiteX0" fmla="*/ 849187 w 1698372"/>
              <a:gd name="connsiteY0" fmla="*/ 0 h 1698372"/>
              <a:gd name="connsiteX1" fmla="*/ 1698372 w 1698372"/>
              <a:gd name="connsiteY1" fmla="*/ 0 h 1698372"/>
              <a:gd name="connsiteX2" fmla="*/ 1698372 w 1698372"/>
              <a:gd name="connsiteY2" fmla="*/ 849186 h 1698372"/>
              <a:gd name="connsiteX3" fmla="*/ 849186 w 1698372"/>
              <a:gd name="connsiteY3" fmla="*/ 1698372 h 1698372"/>
              <a:gd name="connsiteX4" fmla="*/ 0 w 1698372"/>
              <a:gd name="connsiteY4" fmla="*/ 849186 h 1698372"/>
              <a:gd name="connsiteX5" fmla="*/ 1 w 1698372"/>
              <a:gd name="connsiteY5" fmla="*/ 849186 h 1698372"/>
              <a:gd name="connsiteX6" fmla="*/ 849187 w 1698372"/>
              <a:gd name="connsiteY6" fmla="*/ 0 h 169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8372" h="1698372">
                <a:moveTo>
                  <a:pt x="849187" y="0"/>
                </a:moveTo>
                <a:lnTo>
                  <a:pt x="1698372" y="0"/>
                </a:lnTo>
                <a:lnTo>
                  <a:pt x="1698372" y="849186"/>
                </a:lnTo>
                <a:cubicBezTo>
                  <a:pt x="1698372" y="1318178"/>
                  <a:pt x="1318178" y="1698372"/>
                  <a:pt x="849186" y="1698372"/>
                </a:cubicBezTo>
                <a:cubicBezTo>
                  <a:pt x="380194" y="1698372"/>
                  <a:pt x="0" y="1318178"/>
                  <a:pt x="0" y="849186"/>
                </a:cubicBezTo>
                <a:lnTo>
                  <a:pt x="1" y="849186"/>
                </a:lnTo>
                <a:cubicBezTo>
                  <a:pt x="1" y="380194"/>
                  <a:pt x="380195" y="0"/>
                  <a:pt x="84918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30"/>
          </p:nvPr>
        </p:nvSpPr>
        <p:spPr>
          <a:xfrm>
            <a:off x="3885010" y="3429000"/>
            <a:ext cx="1698372" cy="1698372"/>
          </a:xfrm>
          <a:custGeom>
            <a:avLst/>
            <a:gdLst>
              <a:gd name="connsiteX0" fmla="*/ 0 w 1698372"/>
              <a:gd name="connsiteY0" fmla="*/ 0 h 1698372"/>
              <a:gd name="connsiteX1" fmla="*/ 849185 w 1698372"/>
              <a:gd name="connsiteY1" fmla="*/ 0 h 1698372"/>
              <a:gd name="connsiteX2" fmla="*/ 1698371 w 1698372"/>
              <a:gd name="connsiteY2" fmla="*/ 849186 h 1698372"/>
              <a:gd name="connsiteX3" fmla="*/ 1698372 w 1698372"/>
              <a:gd name="connsiteY3" fmla="*/ 849186 h 1698372"/>
              <a:gd name="connsiteX4" fmla="*/ 849186 w 1698372"/>
              <a:gd name="connsiteY4" fmla="*/ 1698372 h 1698372"/>
              <a:gd name="connsiteX5" fmla="*/ 0 w 1698372"/>
              <a:gd name="connsiteY5" fmla="*/ 849186 h 169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8372" h="1698372">
                <a:moveTo>
                  <a:pt x="0" y="0"/>
                </a:moveTo>
                <a:lnTo>
                  <a:pt x="849185" y="0"/>
                </a:lnTo>
                <a:cubicBezTo>
                  <a:pt x="1318177" y="0"/>
                  <a:pt x="1698371" y="380194"/>
                  <a:pt x="1698371" y="849186"/>
                </a:cubicBezTo>
                <a:lnTo>
                  <a:pt x="1698372" y="849186"/>
                </a:lnTo>
                <a:cubicBezTo>
                  <a:pt x="1698372" y="1318178"/>
                  <a:pt x="1318178" y="1698372"/>
                  <a:pt x="849186" y="1698372"/>
                </a:cubicBezTo>
                <a:cubicBezTo>
                  <a:pt x="380194" y="1698372"/>
                  <a:pt x="0" y="1318178"/>
                  <a:pt x="0" y="84918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31"/>
          </p:nvPr>
        </p:nvSpPr>
        <p:spPr>
          <a:xfrm>
            <a:off x="6608616" y="569471"/>
            <a:ext cx="1698372" cy="1698372"/>
          </a:xfrm>
          <a:custGeom>
            <a:avLst/>
            <a:gdLst>
              <a:gd name="connsiteX0" fmla="*/ 849186 w 1698372"/>
              <a:gd name="connsiteY0" fmla="*/ 0 h 1698372"/>
              <a:gd name="connsiteX1" fmla="*/ 1698372 w 1698372"/>
              <a:gd name="connsiteY1" fmla="*/ 849186 h 1698372"/>
              <a:gd name="connsiteX2" fmla="*/ 1698372 w 1698372"/>
              <a:gd name="connsiteY2" fmla="*/ 1698372 h 1698372"/>
              <a:gd name="connsiteX3" fmla="*/ 849187 w 1698372"/>
              <a:gd name="connsiteY3" fmla="*/ 1698372 h 1698372"/>
              <a:gd name="connsiteX4" fmla="*/ 1 w 1698372"/>
              <a:gd name="connsiteY4" fmla="*/ 849186 h 1698372"/>
              <a:gd name="connsiteX5" fmla="*/ 0 w 1698372"/>
              <a:gd name="connsiteY5" fmla="*/ 849186 h 1698372"/>
              <a:gd name="connsiteX6" fmla="*/ 849186 w 1698372"/>
              <a:gd name="connsiteY6" fmla="*/ 0 h 169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8372" h="1698372">
                <a:moveTo>
                  <a:pt x="849186" y="0"/>
                </a:moveTo>
                <a:cubicBezTo>
                  <a:pt x="1318178" y="0"/>
                  <a:pt x="1698372" y="380194"/>
                  <a:pt x="1698372" y="849186"/>
                </a:cubicBezTo>
                <a:lnTo>
                  <a:pt x="1698372" y="1698372"/>
                </a:lnTo>
                <a:lnTo>
                  <a:pt x="849187" y="1698372"/>
                </a:lnTo>
                <a:cubicBezTo>
                  <a:pt x="380195" y="1698372"/>
                  <a:pt x="1" y="1318178"/>
                  <a:pt x="1" y="849186"/>
                </a:cubicBezTo>
                <a:lnTo>
                  <a:pt x="0" y="849186"/>
                </a:lnTo>
                <a:cubicBezTo>
                  <a:pt x="0" y="380194"/>
                  <a:pt x="380194" y="0"/>
                  <a:pt x="84918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32"/>
          </p:nvPr>
        </p:nvSpPr>
        <p:spPr>
          <a:xfrm>
            <a:off x="9655428" y="569471"/>
            <a:ext cx="1698372" cy="1698372"/>
          </a:xfrm>
          <a:custGeom>
            <a:avLst/>
            <a:gdLst>
              <a:gd name="connsiteX0" fmla="*/ 849186 w 1698372"/>
              <a:gd name="connsiteY0" fmla="*/ 0 h 1698372"/>
              <a:gd name="connsiteX1" fmla="*/ 1698372 w 1698372"/>
              <a:gd name="connsiteY1" fmla="*/ 849186 h 1698372"/>
              <a:gd name="connsiteX2" fmla="*/ 1698371 w 1698372"/>
              <a:gd name="connsiteY2" fmla="*/ 849186 h 1698372"/>
              <a:gd name="connsiteX3" fmla="*/ 849185 w 1698372"/>
              <a:gd name="connsiteY3" fmla="*/ 1698372 h 1698372"/>
              <a:gd name="connsiteX4" fmla="*/ 0 w 1698372"/>
              <a:gd name="connsiteY4" fmla="*/ 1698372 h 1698372"/>
              <a:gd name="connsiteX5" fmla="*/ 0 w 1698372"/>
              <a:gd name="connsiteY5" fmla="*/ 849186 h 1698372"/>
              <a:gd name="connsiteX6" fmla="*/ 849186 w 1698372"/>
              <a:gd name="connsiteY6" fmla="*/ 0 h 169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8372" h="1698372">
                <a:moveTo>
                  <a:pt x="849186" y="0"/>
                </a:moveTo>
                <a:cubicBezTo>
                  <a:pt x="1318178" y="0"/>
                  <a:pt x="1698372" y="380194"/>
                  <a:pt x="1698372" y="849186"/>
                </a:cubicBezTo>
                <a:lnTo>
                  <a:pt x="1698371" y="849186"/>
                </a:lnTo>
                <a:cubicBezTo>
                  <a:pt x="1698371" y="1318178"/>
                  <a:pt x="1318177" y="1698372"/>
                  <a:pt x="849185" y="1698372"/>
                </a:cubicBezTo>
                <a:lnTo>
                  <a:pt x="0" y="1698372"/>
                </a:lnTo>
                <a:lnTo>
                  <a:pt x="0" y="849186"/>
                </a:lnTo>
                <a:cubicBezTo>
                  <a:pt x="0" y="380194"/>
                  <a:pt x="380194" y="0"/>
                  <a:pt x="84918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33"/>
          </p:nvPr>
        </p:nvSpPr>
        <p:spPr>
          <a:xfrm>
            <a:off x="6643253" y="3429000"/>
            <a:ext cx="1698372" cy="1698372"/>
          </a:xfrm>
          <a:custGeom>
            <a:avLst/>
            <a:gdLst>
              <a:gd name="connsiteX0" fmla="*/ 849187 w 1698372"/>
              <a:gd name="connsiteY0" fmla="*/ 0 h 1698372"/>
              <a:gd name="connsiteX1" fmla="*/ 1698372 w 1698372"/>
              <a:gd name="connsiteY1" fmla="*/ 0 h 1698372"/>
              <a:gd name="connsiteX2" fmla="*/ 1698372 w 1698372"/>
              <a:gd name="connsiteY2" fmla="*/ 849186 h 1698372"/>
              <a:gd name="connsiteX3" fmla="*/ 849186 w 1698372"/>
              <a:gd name="connsiteY3" fmla="*/ 1698372 h 1698372"/>
              <a:gd name="connsiteX4" fmla="*/ 0 w 1698372"/>
              <a:gd name="connsiteY4" fmla="*/ 849186 h 1698372"/>
              <a:gd name="connsiteX5" fmla="*/ 1 w 1698372"/>
              <a:gd name="connsiteY5" fmla="*/ 849186 h 1698372"/>
              <a:gd name="connsiteX6" fmla="*/ 849187 w 1698372"/>
              <a:gd name="connsiteY6" fmla="*/ 0 h 169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8372" h="1698372">
                <a:moveTo>
                  <a:pt x="849187" y="0"/>
                </a:moveTo>
                <a:lnTo>
                  <a:pt x="1698372" y="0"/>
                </a:lnTo>
                <a:lnTo>
                  <a:pt x="1698372" y="849186"/>
                </a:lnTo>
                <a:cubicBezTo>
                  <a:pt x="1698372" y="1318178"/>
                  <a:pt x="1318178" y="1698372"/>
                  <a:pt x="849186" y="1698372"/>
                </a:cubicBezTo>
                <a:cubicBezTo>
                  <a:pt x="380194" y="1698372"/>
                  <a:pt x="0" y="1318178"/>
                  <a:pt x="0" y="849186"/>
                </a:cubicBezTo>
                <a:lnTo>
                  <a:pt x="1" y="849186"/>
                </a:lnTo>
                <a:cubicBezTo>
                  <a:pt x="1" y="380194"/>
                  <a:pt x="380195" y="0"/>
                  <a:pt x="84918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48" name="Picture Placeholder 47"/>
          <p:cNvSpPr>
            <a:spLocks noGrp="1"/>
          </p:cNvSpPr>
          <p:nvPr>
            <p:ph type="pic" sz="quarter" idx="34"/>
          </p:nvPr>
        </p:nvSpPr>
        <p:spPr>
          <a:xfrm>
            <a:off x="9690064" y="3428999"/>
            <a:ext cx="1698372" cy="1698372"/>
          </a:xfrm>
          <a:custGeom>
            <a:avLst/>
            <a:gdLst>
              <a:gd name="connsiteX0" fmla="*/ 0 w 1698372"/>
              <a:gd name="connsiteY0" fmla="*/ 0 h 1698372"/>
              <a:gd name="connsiteX1" fmla="*/ 849185 w 1698372"/>
              <a:gd name="connsiteY1" fmla="*/ 0 h 1698372"/>
              <a:gd name="connsiteX2" fmla="*/ 1698371 w 1698372"/>
              <a:gd name="connsiteY2" fmla="*/ 849186 h 1698372"/>
              <a:gd name="connsiteX3" fmla="*/ 1698372 w 1698372"/>
              <a:gd name="connsiteY3" fmla="*/ 849186 h 1698372"/>
              <a:gd name="connsiteX4" fmla="*/ 849186 w 1698372"/>
              <a:gd name="connsiteY4" fmla="*/ 1698372 h 1698372"/>
              <a:gd name="connsiteX5" fmla="*/ 0 w 1698372"/>
              <a:gd name="connsiteY5" fmla="*/ 849186 h 1698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8372" h="1698372">
                <a:moveTo>
                  <a:pt x="0" y="0"/>
                </a:moveTo>
                <a:lnTo>
                  <a:pt x="849185" y="0"/>
                </a:lnTo>
                <a:cubicBezTo>
                  <a:pt x="1318177" y="0"/>
                  <a:pt x="1698371" y="380194"/>
                  <a:pt x="1698371" y="849186"/>
                </a:cubicBezTo>
                <a:lnTo>
                  <a:pt x="1698372" y="849186"/>
                </a:lnTo>
                <a:cubicBezTo>
                  <a:pt x="1698372" y="1318178"/>
                  <a:pt x="1318178" y="1698372"/>
                  <a:pt x="849186" y="1698372"/>
                </a:cubicBezTo>
                <a:cubicBezTo>
                  <a:pt x="380194" y="1698372"/>
                  <a:pt x="0" y="1318178"/>
                  <a:pt x="0" y="84918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57247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6" grpId="0" animBg="1"/>
      <p:bldP spid="39" grpId="0" animBg="1"/>
      <p:bldP spid="42" grpId="0" animBg="1"/>
      <p:bldP spid="45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6" name="Date Placeholder 2"/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Business Presentation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Rectangle 8"/>
          <p:cNvSpPr/>
          <p:nvPr userDrawn="1"/>
        </p:nvSpPr>
        <p:spPr>
          <a:xfrm>
            <a:off x="737816" y="2122094"/>
            <a:ext cx="11454184" cy="4198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 userDrawn="1"/>
        </p:nvSpPr>
        <p:spPr>
          <a:xfrm>
            <a:off x="0" y="2122094"/>
            <a:ext cx="620512" cy="4198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ooter Placeholder 2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Business Presentation</a:t>
            </a:r>
          </a:p>
        </p:txBody>
      </p:sp>
      <p:sp>
        <p:nvSpPr>
          <p:cNvPr id="12" name="Slide Number Placeholder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64606" y="3285032"/>
            <a:ext cx="629117" cy="1872627"/>
            <a:chOff x="367564" y="2721748"/>
            <a:chExt cx="629117" cy="1872627"/>
          </a:xfrm>
        </p:grpSpPr>
        <p:grpSp>
          <p:nvGrpSpPr>
            <p:cNvPr id="14" name="Group 22"/>
            <p:cNvGrpSpPr/>
            <p:nvPr/>
          </p:nvGrpSpPr>
          <p:grpSpPr>
            <a:xfrm rot="16200000">
              <a:off x="581344" y="3367469"/>
              <a:ext cx="195640" cy="623200"/>
              <a:chOff x="3686182" y="1333809"/>
              <a:chExt cx="152400" cy="485463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686182" y="1333809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686182" y="1666872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724282" y="1390650"/>
                <a:ext cx="76200" cy="381000"/>
              </a:xfrm>
              <a:prstGeom prst="roundRect">
                <a:avLst>
                  <a:gd name="adj" fmla="val 38542"/>
                </a:avLst>
              </a:prstGeom>
              <a:gradFill>
                <a:gsLst>
                  <a:gs pos="2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22"/>
            <p:cNvGrpSpPr/>
            <p:nvPr/>
          </p:nvGrpSpPr>
          <p:grpSpPr>
            <a:xfrm rot="16200000">
              <a:off x="581344" y="4184955"/>
              <a:ext cx="195640" cy="623200"/>
              <a:chOff x="3686182" y="1333809"/>
              <a:chExt cx="152400" cy="48546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686182" y="1333809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86182" y="1666872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724282" y="1390650"/>
                <a:ext cx="76200" cy="381000"/>
              </a:xfrm>
              <a:prstGeom prst="roundRect">
                <a:avLst>
                  <a:gd name="adj" fmla="val 38542"/>
                </a:avLst>
              </a:prstGeom>
              <a:gradFill>
                <a:gsLst>
                  <a:gs pos="2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6" name="Group 22"/>
            <p:cNvGrpSpPr/>
            <p:nvPr/>
          </p:nvGrpSpPr>
          <p:grpSpPr>
            <a:xfrm rot="16200000">
              <a:off x="587261" y="2507968"/>
              <a:ext cx="195640" cy="623200"/>
              <a:chOff x="3686182" y="1333809"/>
              <a:chExt cx="152400" cy="485463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686182" y="1333809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86182" y="1666872"/>
                <a:ext cx="152400" cy="152400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724282" y="1390650"/>
                <a:ext cx="76200" cy="381000"/>
              </a:xfrm>
              <a:prstGeom prst="roundRect">
                <a:avLst>
                  <a:gd name="adj" fmla="val 38542"/>
                </a:avLst>
              </a:prstGeom>
              <a:gradFill>
                <a:gsLst>
                  <a:gs pos="2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6" name="Group 25"/>
          <p:cNvGrpSpPr/>
          <p:nvPr userDrawn="1"/>
        </p:nvGrpSpPr>
        <p:grpSpPr>
          <a:xfrm>
            <a:off x="7455737" y="1642879"/>
            <a:ext cx="4238984" cy="3846299"/>
            <a:chOff x="5126562" y="1276350"/>
            <a:chExt cx="3179238" cy="288472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2134" t="10550" r="21733" b="13050"/>
            <a:stretch/>
          </p:blipFill>
          <p:spPr>
            <a:xfrm>
              <a:off x="5126562" y="1276350"/>
              <a:ext cx="3179238" cy="2884724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5338706" y="1589759"/>
              <a:ext cx="2743407" cy="171219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9" name="Freeform 45"/>
          <p:cNvSpPr>
            <a:spLocks noEditPoints="1"/>
          </p:cNvSpPr>
          <p:nvPr userDrawn="1"/>
        </p:nvSpPr>
        <p:spPr bwMode="auto">
          <a:xfrm>
            <a:off x="1580725" y="469996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45"/>
          <p:cNvSpPr>
            <a:spLocks noEditPoints="1"/>
          </p:cNvSpPr>
          <p:nvPr userDrawn="1"/>
        </p:nvSpPr>
        <p:spPr bwMode="auto">
          <a:xfrm>
            <a:off x="1580725" y="519931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45"/>
          <p:cNvSpPr>
            <a:spLocks noEditPoints="1"/>
          </p:cNvSpPr>
          <p:nvPr userDrawn="1"/>
        </p:nvSpPr>
        <p:spPr bwMode="auto">
          <a:xfrm>
            <a:off x="1580725" y="5698661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45"/>
          <p:cNvSpPr>
            <a:spLocks noEditPoints="1"/>
          </p:cNvSpPr>
          <p:nvPr userDrawn="1"/>
        </p:nvSpPr>
        <p:spPr bwMode="auto">
          <a:xfrm>
            <a:off x="4444992" y="4695969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45"/>
          <p:cNvSpPr>
            <a:spLocks noEditPoints="1"/>
          </p:cNvSpPr>
          <p:nvPr userDrawn="1"/>
        </p:nvSpPr>
        <p:spPr bwMode="auto">
          <a:xfrm>
            <a:off x="4444992" y="5194307"/>
            <a:ext cx="310968" cy="310968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623887" y="458446"/>
            <a:ext cx="10944225" cy="686197"/>
          </a:xfrm>
        </p:spPr>
        <p:txBody>
          <a:bodyPr/>
          <a:lstStyle>
            <a:lvl1pPr algn="ctr">
              <a:defRPr/>
            </a:lvl1pPr>
          </a:lstStyle>
          <a:p>
            <a:endParaRPr lang="en-AU" dirty="0"/>
          </a:p>
        </p:txBody>
      </p:sp>
      <p:sp>
        <p:nvSpPr>
          <p:cNvPr id="3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7367" y="1201877"/>
            <a:ext cx="10944225" cy="36064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Intro</a:t>
            </a:r>
            <a:endParaRPr lang="en-AU" dirty="0"/>
          </a:p>
        </p:txBody>
      </p:sp>
      <p:sp>
        <p:nvSpPr>
          <p:cNvPr id="36" name="Text Placeholder 42"/>
          <p:cNvSpPr>
            <a:spLocks noGrp="1"/>
          </p:cNvSpPr>
          <p:nvPr>
            <p:ph type="body" sz="quarter" idx="13"/>
          </p:nvPr>
        </p:nvSpPr>
        <p:spPr>
          <a:xfrm>
            <a:off x="1468582" y="2405057"/>
            <a:ext cx="4087091" cy="430212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  <a:latin typeface="+mj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37" name="Text Placeholder 42"/>
          <p:cNvSpPr>
            <a:spLocks noGrp="1"/>
          </p:cNvSpPr>
          <p:nvPr>
            <p:ph type="body" sz="quarter" idx="14"/>
          </p:nvPr>
        </p:nvSpPr>
        <p:spPr>
          <a:xfrm>
            <a:off x="1468582" y="2898468"/>
            <a:ext cx="4087091" cy="1326453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38" name="Text Placeholder 42"/>
          <p:cNvSpPr>
            <a:spLocks noGrp="1"/>
          </p:cNvSpPr>
          <p:nvPr>
            <p:ph type="body" sz="quarter" idx="15"/>
          </p:nvPr>
        </p:nvSpPr>
        <p:spPr>
          <a:xfrm>
            <a:off x="2114914" y="4695969"/>
            <a:ext cx="2106857" cy="29958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39" name="Text Placeholder 42"/>
          <p:cNvSpPr>
            <a:spLocks noGrp="1"/>
          </p:cNvSpPr>
          <p:nvPr>
            <p:ph type="body" sz="quarter" idx="16"/>
          </p:nvPr>
        </p:nvSpPr>
        <p:spPr>
          <a:xfrm>
            <a:off x="2114914" y="5207212"/>
            <a:ext cx="2106857" cy="29958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40" name="Text Placeholder 42"/>
          <p:cNvSpPr>
            <a:spLocks noGrp="1"/>
          </p:cNvSpPr>
          <p:nvPr>
            <p:ph type="body" sz="quarter" idx="17"/>
          </p:nvPr>
        </p:nvSpPr>
        <p:spPr>
          <a:xfrm>
            <a:off x="2114913" y="5674287"/>
            <a:ext cx="2106857" cy="29958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41" name="Text Placeholder 42"/>
          <p:cNvSpPr>
            <a:spLocks noGrp="1"/>
          </p:cNvSpPr>
          <p:nvPr>
            <p:ph type="body" sz="quarter" idx="18"/>
          </p:nvPr>
        </p:nvSpPr>
        <p:spPr>
          <a:xfrm>
            <a:off x="4979180" y="4691795"/>
            <a:ext cx="2106857" cy="29958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42" name="Text Placeholder 42"/>
          <p:cNvSpPr>
            <a:spLocks noGrp="1"/>
          </p:cNvSpPr>
          <p:nvPr>
            <p:ph type="body" sz="quarter" idx="19"/>
          </p:nvPr>
        </p:nvSpPr>
        <p:spPr>
          <a:xfrm>
            <a:off x="4979180" y="5189589"/>
            <a:ext cx="2106857" cy="299589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endParaRPr lang="en-AU" dirty="0"/>
          </a:p>
        </p:txBody>
      </p:sp>
      <p:sp>
        <p:nvSpPr>
          <p:cNvPr id="43" name="Picture Placeholder 55"/>
          <p:cNvSpPr>
            <a:spLocks noGrp="1"/>
          </p:cNvSpPr>
          <p:nvPr>
            <p:ph type="pic" sz="quarter" idx="20" hasCustomPrompt="1"/>
          </p:nvPr>
        </p:nvSpPr>
        <p:spPr>
          <a:xfrm>
            <a:off x="7739063" y="2060575"/>
            <a:ext cx="3657600" cy="22796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id-ID" dirty="0"/>
              <a:t>Insert picture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87617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95686-47CA-4FDD-B13B-C0A60FCC0021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115744"/>
            <a:ext cx="5148262" cy="1325130"/>
          </a:xfrm>
        </p:spPr>
        <p:txBody>
          <a:bodyPr/>
          <a:lstStyle>
            <a:lvl1pPr>
              <a:defRPr/>
            </a:lvl1pPr>
          </a:lstStyle>
          <a:p>
            <a:endParaRPr lang="en-AU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97972"/>
            <a:ext cx="292330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3888" y="1440872"/>
            <a:ext cx="5148262" cy="63932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Intro</a:t>
            </a:r>
            <a:endParaRPr lang="en-AU" dirty="0"/>
          </a:p>
        </p:txBody>
      </p:sp>
      <p:sp>
        <p:nvSpPr>
          <p:cNvPr id="11" name="SmartArt Placeholder 10"/>
          <p:cNvSpPr>
            <a:spLocks noGrp="1"/>
          </p:cNvSpPr>
          <p:nvPr>
            <p:ph type="dgm" sz="quarter" idx="13"/>
          </p:nvPr>
        </p:nvSpPr>
        <p:spPr>
          <a:xfrm>
            <a:off x="6096000" y="549276"/>
            <a:ext cx="5472113" cy="5080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23888" y="2925187"/>
            <a:ext cx="5148262" cy="480142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623888" y="3429000"/>
            <a:ext cx="5148262" cy="144303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endParaRPr lang="en-AU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0" y="5727127"/>
            <a:ext cx="5472113" cy="43872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id-ID" dirty="0"/>
              <a:t>Any caption here</a:t>
            </a:r>
            <a:endParaRPr lang="en-AU" dirty="0"/>
          </a:p>
        </p:txBody>
      </p:sp>
    </p:spTree>
    <p:extLst>
      <p:ext uri="{BB962C8B-B14F-4D97-AF65-F5344CB8AC3E}">
        <p14:creationId xmlns="" xmlns:p14="http://schemas.microsoft.com/office/powerpoint/2010/main" val="189688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>
        <p:tmplLst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3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1157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145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E54A4-9106-4F13-A2CE-28AAC403E165}" type="datetime1">
              <a:rPr lang="en-AU" smtClean="0"/>
              <a:pPr/>
              <a:t>17/11/2018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Business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4A7DE-9D96-481F-BC0B-1EA8E0E5445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7496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6" r:id="rId4"/>
    <p:sldLayoutId id="2147483660" r:id="rId5"/>
    <p:sldLayoutId id="2147483661" r:id="rId6"/>
    <p:sldLayoutId id="2147483650" r:id="rId7"/>
    <p:sldLayoutId id="2147483687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65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5" r:id="rId22"/>
    <p:sldLayoutId id="2147483674" r:id="rId23"/>
    <p:sldLayoutId id="2147483676" r:id="rId24"/>
    <p:sldLayoutId id="2147483656" r:id="rId25"/>
    <p:sldLayoutId id="2147483657" r:id="rId26"/>
    <p:sldLayoutId id="2147483677" r:id="rId27"/>
    <p:sldLayoutId id="2147483678" r:id="rId28"/>
    <p:sldLayoutId id="2147483658" r:id="rId29"/>
    <p:sldLayoutId id="2147483679" r:id="rId30"/>
    <p:sldLayoutId id="214748365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62" r:id="rId3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93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Business Presentation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1</a:t>
            </a:fld>
            <a:endParaRPr lang="en-AU"/>
          </a:p>
        </p:txBody>
      </p:sp>
      <p:pic>
        <p:nvPicPr>
          <p:cNvPr id="8" name="Picture 2" descr="\\Mailer\besmellah\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6889" y="463138"/>
            <a:ext cx="11103428" cy="62107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23888" y="115744"/>
            <a:ext cx="7262812" cy="1325130"/>
          </a:xfrm>
        </p:spPr>
        <p:txBody>
          <a:bodyPr>
            <a:normAutofit/>
          </a:bodyPr>
          <a:lstStyle/>
          <a:p>
            <a:r>
              <a:rPr lang="fa-IR" sz="3200" b="1" dirty="0">
                <a:latin typeface="IRANSans" panose="02040503050201020203" pitchFamily="18" charset="-78"/>
                <a:cs typeface="B Titr" pitchFamily="2" charset="-78"/>
              </a:rPr>
              <a:t>حمایت های شرکت شهرک های صنعتی</a:t>
            </a:r>
            <a:endParaRPr lang="en-AU" sz="3200" b="1" dirty="0">
              <a:latin typeface="IRANSans" panose="02040503050201020203" pitchFamily="18" charset="-78"/>
              <a:cs typeface="B Titr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10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55"/>
          <a:stretch/>
        </p:blipFill>
        <p:spPr>
          <a:xfrm>
            <a:off x="313509" y="1228667"/>
            <a:ext cx="11727180" cy="5482080"/>
          </a:xfrm>
          <a:prstGeom prst="rect">
            <a:avLst/>
          </a:prstGeom>
        </p:spPr>
      </p:pic>
      <p:sp>
        <p:nvSpPr>
          <p:cNvPr id="6" name="Subtitle 22"/>
          <p:cNvSpPr txBox="1">
            <a:spLocks/>
          </p:cNvSpPr>
          <p:nvPr/>
        </p:nvSpPr>
        <p:spPr>
          <a:xfrm>
            <a:off x="7254031" y="1005943"/>
            <a:ext cx="4787548" cy="436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800" dirty="0">
                <a:solidFill>
                  <a:srgbClr val="7030A0"/>
                </a:solidFill>
                <a:latin typeface="IRANSans" panose="02040503050201020203" pitchFamily="18" charset="-78"/>
                <a:cs typeface="B Titr" pitchFamily="2" charset="-78"/>
              </a:rPr>
              <a:t>این حمایت ها </a:t>
            </a:r>
            <a:r>
              <a:rPr lang="fa-IR" sz="1800" dirty="0" smtClean="0">
                <a:solidFill>
                  <a:srgbClr val="7030A0"/>
                </a:solidFill>
                <a:latin typeface="IRANSans" panose="02040503050201020203" pitchFamily="18" charset="-78"/>
                <a:cs typeface="B Titr" pitchFamily="2" charset="-78"/>
              </a:rPr>
              <a:t> تنها شامل ایده هاي منتخب استان خواهد </a:t>
            </a:r>
            <a:r>
              <a:rPr lang="fa-IR" sz="1800" dirty="0">
                <a:solidFill>
                  <a:srgbClr val="7030A0"/>
                </a:solidFill>
                <a:latin typeface="IRANSans" panose="02040503050201020203" pitchFamily="18" charset="-78"/>
                <a:cs typeface="B Titr" pitchFamily="2" charset="-78"/>
              </a:rPr>
              <a:t>شد</a:t>
            </a:r>
            <a:endParaRPr lang="en-AU" sz="1800" dirty="0">
              <a:solidFill>
                <a:srgbClr val="7030A0"/>
              </a:solidFill>
              <a:latin typeface="IRANSans" panose="02040503050201020203" pitchFamily="18" charset="-78"/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9042057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23888" y="115744"/>
            <a:ext cx="7262812" cy="1325130"/>
          </a:xfrm>
        </p:spPr>
        <p:txBody>
          <a:bodyPr>
            <a:normAutofit/>
          </a:bodyPr>
          <a:lstStyle/>
          <a:p>
            <a:r>
              <a:rPr lang="fa-IR" sz="3200" b="1" dirty="0">
                <a:latin typeface="IRANSans" panose="02040503050201020203" pitchFamily="18" charset="-78"/>
                <a:cs typeface="B Titr" pitchFamily="2" charset="-78"/>
              </a:rPr>
              <a:t>حمایت های شرکت شهرک های صنعتی</a:t>
            </a:r>
            <a:endParaRPr lang="en-AU" sz="3200" b="1" dirty="0">
              <a:latin typeface="IRANSans" panose="02040503050201020203" pitchFamily="18" charset="-78"/>
              <a:cs typeface="B Titr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246511"/>
            <a:ext cx="11830050" cy="5428610"/>
          </a:xfrm>
          <a:prstGeom prst="rect">
            <a:avLst/>
          </a:prstGeom>
        </p:spPr>
      </p:pic>
      <p:sp>
        <p:nvSpPr>
          <p:cNvPr id="6" name="Subtitle 22"/>
          <p:cNvSpPr txBox="1">
            <a:spLocks/>
          </p:cNvSpPr>
          <p:nvPr/>
        </p:nvSpPr>
        <p:spPr>
          <a:xfrm>
            <a:off x="7372347" y="982192"/>
            <a:ext cx="4819653" cy="436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800" dirty="0">
                <a:solidFill>
                  <a:srgbClr val="7030A0"/>
                </a:solidFill>
                <a:latin typeface="IRANSans" panose="02040503050201020203" pitchFamily="18" charset="-78"/>
                <a:cs typeface="B Titr" pitchFamily="2" charset="-78"/>
              </a:rPr>
              <a:t>این حمایت ها </a:t>
            </a:r>
            <a:r>
              <a:rPr lang="fa-IR" sz="1800" dirty="0" smtClean="0">
                <a:solidFill>
                  <a:srgbClr val="7030A0"/>
                </a:solidFill>
                <a:latin typeface="IRANSans" panose="02040503050201020203" pitchFamily="18" charset="-78"/>
                <a:cs typeface="B Titr" pitchFamily="2" charset="-78"/>
              </a:rPr>
              <a:t> تنها شامل ایده هاي منتخب استان خواهد </a:t>
            </a:r>
            <a:r>
              <a:rPr lang="fa-IR" sz="1800" dirty="0">
                <a:solidFill>
                  <a:srgbClr val="7030A0"/>
                </a:solidFill>
                <a:latin typeface="IRANSans" panose="02040503050201020203" pitchFamily="18" charset="-78"/>
                <a:cs typeface="B Titr" pitchFamily="2" charset="-78"/>
              </a:rPr>
              <a:t>شد</a:t>
            </a:r>
            <a:endParaRPr lang="en-AU" sz="1800" dirty="0">
              <a:solidFill>
                <a:srgbClr val="7030A0"/>
              </a:solidFill>
              <a:latin typeface="IRANSans" panose="02040503050201020203" pitchFamily="18" charset="-78"/>
              <a:cs typeface="B Titr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5762298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199" b="16199"/>
          <a:stretch>
            <a:fillRect/>
          </a:stretch>
        </p:blipFill>
        <p:spPr>
          <a:xfrm>
            <a:off x="-1" y="0"/>
            <a:ext cx="12192001" cy="4672731"/>
          </a:xfrm>
        </p:spPr>
      </p:pic>
      <p:sp>
        <p:nvSpPr>
          <p:cNvPr id="1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27512" y="5422295"/>
            <a:ext cx="2327563" cy="75287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a-IR" sz="2200" dirty="0" smtClean="0">
                <a:solidFill>
                  <a:srgbClr val="00B050"/>
                </a:solidFill>
                <a:cs typeface="B Titr" pitchFamily="2" charset="-78"/>
              </a:rPr>
              <a:t>رويداد استارتاپي نخل </a:t>
            </a:r>
            <a:r>
              <a:rPr lang="en-US" sz="2200" dirty="0" smtClean="0">
                <a:solidFill>
                  <a:srgbClr val="00B050"/>
                </a:solidFill>
                <a:cs typeface="B Titr" pitchFamily="2" charset="-78"/>
              </a:rPr>
              <a:t> </a:t>
            </a:r>
          </a:p>
          <a:p>
            <a:pPr algn="ctr"/>
            <a:r>
              <a:rPr lang="fa-IR" sz="2200" dirty="0" smtClean="0">
                <a:solidFill>
                  <a:srgbClr val="00B050"/>
                </a:solidFill>
                <a:cs typeface="B Titr" pitchFamily="2" charset="-78"/>
              </a:rPr>
              <a:t>و خرما پروند</a:t>
            </a:r>
            <a:endParaRPr lang="en-AU" sz="2200" dirty="0">
              <a:solidFill>
                <a:srgbClr val="00B050"/>
              </a:solidFill>
              <a:cs typeface="B Titr" pitchFamily="2" charset="-78"/>
            </a:endParaRPr>
          </a:p>
          <a:p>
            <a:pPr algn="ctr"/>
            <a:endParaRPr lang="en-AU" sz="2400" dirty="0">
              <a:cs typeface="B Lotus" panose="00000400000000000000" pitchFamily="2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916111" y="2728331"/>
            <a:ext cx="3179890" cy="6198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39498" y="2716456"/>
            <a:ext cx="3179890" cy="6198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239491" y="2728331"/>
            <a:ext cx="1856512" cy="9530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96524" y="2728331"/>
            <a:ext cx="1681814" cy="83426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loud Callout 25"/>
          <p:cNvSpPr/>
          <p:nvPr/>
        </p:nvSpPr>
        <p:spPr>
          <a:xfrm>
            <a:off x="5018298" y="1439426"/>
            <a:ext cx="2159000" cy="1178746"/>
          </a:xfrm>
          <a:prstGeom prst="cloudCallout">
            <a:avLst>
              <a:gd name="adj1" fmla="val 10131"/>
              <a:gd name="adj2" fmla="val 262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00B0F0"/>
              </a:solidFill>
              <a:latin typeface="Fira Sans Light" panose="00000400000000000000" pitchFamily="50" charset="0"/>
              <a:ea typeface="Fira Sans Light" panose="00000400000000000000" pitchFamily="50" charset="0"/>
            </a:endParaRP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122315" y="1660547"/>
            <a:ext cx="1986266" cy="532059"/>
          </a:xfrm>
        </p:spPr>
        <p:txBody>
          <a:bodyPr anchor="ctr">
            <a:noAutofit/>
          </a:bodyPr>
          <a:lstStyle/>
          <a:p>
            <a:pPr algn="ctr"/>
            <a:endParaRPr lang="en-US" sz="2000" b="1" dirty="0" smtClean="0">
              <a:cs typeface="B Lotus" panose="00000400000000000000" pitchFamily="2" charset="-78"/>
            </a:endParaRPr>
          </a:p>
          <a:p>
            <a:pPr algn="ctr"/>
            <a:r>
              <a:rPr lang="fa-IR" sz="2000" b="1" dirty="0" smtClean="0">
                <a:cs typeface="B Titr" pitchFamily="2" charset="-78"/>
              </a:rPr>
              <a:t>مجری</a:t>
            </a:r>
            <a:r>
              <a:rPr lang="fa-IR" sz="2000" b="1" dirty="0" smtClean="0">
                <a:cs typeface="B Lotus" panose="00000400000000000000" pitchFamily="2" charset="-78"/>
              </a:rPr>
              <a:t> </a:t>
            </a:r>
            <a:r>
              <a:rPr lang="fa-IR" sz="2000" b="1" dirty="0" smtClean="0">
                <a:cs typeface="B Titr" pitchFamily="2" charset="-78"/>
              </a:rPr>
              <a:t>رویدادها</a:t>
            </a:r>
            <a:endParaRPr lang="en-AU" sz="2000" b="1" dirty="0">
              <a:cs typeface="B Titr" pitchFamily="2" charset="-78"/>
            </a:endParaRPr>
          </a:p>
        </p:txBody>
      </p:sp>
      <p:sp>
        <p:nvSpPr>
          <p:cNvPr id="49" name="Teardrop 48"/>
          <p:cNvSpPr/>
          <p:nvPr/>
        </p:nvSpPr>
        <p:spPr>
          <a:xfrm flipH="1">
            <a:off x="9345748" y="3771629"/>
            <a:ext cx="1527412" cy="1527412"/>
          </a:xfrm>
          <a:prstGeom prst="teardrop">
            <a:avLst>
              <a:gd name="adj" fmla="val 131099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tx1"/>
                </a:solidFill>
              </a:rPr>
              <a:t>?</a:t>
            </a:r>
            <a:endParaRPr lang="en-AU" sz="7200" dirty="0">
              <a:solidFill>
                <a:schemeClr val="tx1"/>
              </a:solidFill>
            </a:endParaRPr>
          </a:p>
        </p:txBody>
      </p:sp>
      <p:sp>
        <p:nvSpPr>
          <p:cNvPr id="46" name="Teardrop 45"/>
          <p:cNvSpPr/>
          <p:nvPr/>
        </p:nvSpPr>
        <p:spPr>
          <a:xfrm>
            <a:off x="760021" y="3832787"/>
            <a:ext cx="1721922" cy="1527412"/>
          </a:xfrm>
          <a:prstGeom prst="teardrop">
            <a:avLst>
              <a:gd name="adj" fmla="val 138621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latin typeface="IRANSans" panose="02040503050201020203" pitchFamily="18" charset="-78"/>
                <a:cs typeface="B Titr" pitchFamily="2" charset="-78"/>
              </a:rPr>
              <a:t>دانشگاه پیام نور بوشهر</a:t>
            </a:r>
            <a:endParaRPr lang="en-AU" dirty="0">
              <a:solidFill>
                <a:schemeClr val="tx1"/>
              </a:solidFill>
              <a:latin typeface="IRANSans" panose="02040503050201020203" pitchFamily="18" charset="-78"/>
              <a:cs typeface="B Titr" pitchFamily="2" charset="-78"/>
            </a:endParaRPr>
          </a:p>
        </p:txBody>
      </p:sp>
      <p:sp>
        <p:nvSpPr>
          <p:cNvPr id="47" name="Teardrop 46"/>
          <p:cNvSpPr/>
          <p:nvPr/>
        </p:nvSpPr>
        <p:spPr>
          <a:xfrm flipH="1">
            <a:off x="4120738" y="3878507"/>
            <a:ext cx="1626919" cy="1465389"/>
          </a:xfrm>
          <a:prstGeom prst="teardrop">
            <a:avLst>
              <a:gd name="adj" fmla="val 106220"/>
            </a:avLst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?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48" name="Teardrop 47"/>
          <p:cNvSpPr/>
          <p:nvPr/>
        </p:nvSpPr>
        <p:spPr>
          <a:xfrm>
            <a:off x="6390710" y="3759753"/>
            <a:ext cx="1527412" cy="1527412"/>
          </a:xfrm>
          <a:prstGeom prst="teardrop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solidFill>
                  <a:schemeClr val="tx1"/>
                </a:solidFill>
              </a:rPr>
              <a:t>?</a:t>
            </a:r>
            <a:endParaRPr lang="en-AU" sz="8000" dirty="0">
              <a:solidFill>
                <a:schemeClr val="tx1"/>
              </a:solidFill>
            </a:endParaRPr>
          </a:p>
        </p:txBody>
      </p:sp>
      <p:sp>
        <p:nvSpPr>
          <p:cNvPr id="33" name="Text Placeholder 7"/>
          <p:cNvSpPr txBox="1">
            <a:spLocks/>
          </p:cNvSpPr>
          <p:nvPr/>
        </p:nvSpPr>
        <p:spPr>
          <a:xfrm>
            <a:off x="3906036" y="5484595"/>
            <a:ext cx="2098675" cy="596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dirty="0">
                <a:solidFill>
                  <a:srgbClr val="00B050"/>
                </a:solidFill>
                <a:cs typeface="B Titr" pitchFamily="2" charset="-78"/>
              </a:rPr>
              <a:t>خوشه صنعتی آبزیان</a:t>
            </a:r>
            <a:endParaRPr lang="en-AU" sz="2200" dirty="0">
              <a:solidFill>
                <a:srgbClr val="00B050"/>
              </a:solidFill>
              <a:cs typeface="B Titr" pitchFamily="2" charset="-78"/>
            </a:endParaRPr>
          </a:p>
          <a:p>
            <a:pPr algn="ctr"/>
            <a:endParaRPr lang="en-AU" sz="2400" dirty="0">
              <a:cs typeface="B Lotus" panose="00000400000000000000" pitchFamily="2" charset="-78"/>
            </a:endParaRPr>
          </a:p>
        </p:txBody>
      </p:sp>
      <p:sp>
        <p:nvSpPr>
          <p:cNvPr id="34" name="Text Placeholder 7"/>
          <p:cNvSpPr txBox="1">
            <a:spLocks/>
          </p:cNvSpPr>
          <p:nvPr/>
        </p:nvSpPr>
        <p:spPr>
          <a:xfrm>
            <a:off x="6200736" y="5475708"/>
            <a:ext cx="2349795" cy="596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200" dirty="0">
                <a:solidFill>
                  <a:srgbClr val="00B050"/>
                </a:solidFill>
                <a:cs typeface="B Titr" pitchFamily="2" charset="-78"/>
              </a:rPr>
              <a:t>کسب و کارهای فناورانه</a:t>
            </a:r>
            <a:endParaRPr lang="en-AU" sz="2200" dirty="0">
              <a:solidFill>
                <a:srgbClr val="00B050"/>
              </a:solidFill>
              <a:cs typeface="B Titr" pitchFamily="2" charset="-78"/>
            </a:endParaRPr>
          </a:p>
          <a:p>
            <a:pPr algn="ctr"/>
            <a:endParaRPr lang="en-AU" sz="2400" dirty="0">
              <a:cs typeface="B Lotus" panose="00000400000000000000" pitchFamily="2" charset="-78"/>
            </a:endParaRPr>
          </a:p>
        </p:txBody>
      </p:sp>
      <p:sp>
        <p:nvSpPr>
          <p:cNvPr id="36" name="Text Placeholder 7"/>
          <p:cNvSpPr txBox="1">
            <a:spLocks/>
          </p:cNvSpPr>
          <p:nvPr/>
        </p:nvSpPr>
        <p:spPr>
          <a:xfrm>
            <a:off x="8810734" y="5533529"/>
            <a:ext cx="2098675" cy="59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dirty="0">
                <a:solidFill>
                  <a:srgbClr val="00B050"/>
                </a:solidFill>
                <a:cs typeface="B Titr" pitchFamily="2" charset="-78"/>
              </a:rPr>
              <a:t>فناوری اطلاعات</a:t>
            </a:r>
            <a:endParaRPr lang="en-AU" sz="2000" dirty="0">
              <a:solidFill>
                <a:srgbClr val="00B050"/>
              </a:solidFill>
              <a:cs typeface="B Titr" pitchFamily="2" charset="-78"/>
            </a:endParaRPr>
          </a:p>
          <a:p>
            <a:pPr algn="ctr"/>
            <a:endParaRPr lang="en-AU" sz="2400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1342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13</a:t>
            </a:fld>
            <a:endParaRPr lang="en-AU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53" r="16653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39"/>
          </p:nvPr>
        </p:nvSpPr>
        <p:spPr>
          <a:xfrm>
            <a:off x="5292438" y="2462549"/>
            <a:ext cx="5498951" cy="2869472"/>
          </a:xfrm>
        </p:spPr>
        <p:txBody>
          <a:bodyPr/>
          <a:lstStyle/>
          <a:p>
            <a:endParaRPr lang="fa-IR" sz="4000" smtClean="0"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 algn="r"/>
            <a:r>
              <a:rPr lang="fa-IR" sz="6000" smtClean="0">
                <a:solidFill>
                  <a:schemeClr val="tx1"/>
                </a:solidFill>
                <a:latin typeface="IRANSans" panose="02040503050201020203" pitchFamily="18" charset="-78"/>
                <a:cs typeface="IRANSans" panose="02040503050201020203" pitchFamily="18" charset="-78"/>
              </a:rPr>
              <a:t>باتشکر از حسن توجه شما</a:t>
            </a:r>
            <a:endParaRPr lang="en-AU" sz="6000" dirty="0">
              <a:solidFill>
                <a:schemeClr val="tx1"/>
              </a:solidFill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371" y="145143"/>
            <a:ext cx="1585686" cy="172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0716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07016" y="2755075"/>
            <a:ext cx="10944222" cy="36338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4400" dirty="0" smtClean="0">
                <a:solidFill>
                  <a:srgbClr val="0070C0"/>
                </a:solidFill>
                <a:cs typeface="B Titr" pitchFamily="2" charset="-78"/>
              </a:rPr>
              <a:t>فرآيند اجرايي برگزاري رويداد استارتاپي</a:t>
            </a:r>
            <a:br>
              <a:rPr lang="fa-IR" sz="4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4400" dirty="0" smtClean="0">
                <a:solidFill>
                  <a:srgbClr val="0070C0"/>
                </a:solidFill>
                <a:cs typeface="B Titr" pitchFamily="2" charset="-78"/>
              </a:rPr>
              <a:t> </a:t>
            </a:r>
            <a:r>
              <a:rPr lang="fa-IR" sz="4400" dirty="0" smtClean="0">
                <a:solidFill>
                  <a:schemeClr val="tx1"/>
                </a:solidFill>
                <a:cs typeface="B Titr" pitchFamily="2" charset="-78"/>
              </a:rPr>
              <a:t>و</a:t>
            </a:r>
            <a:r>
              <a:rPr lang="fa-IR" sz="4400" dirty="0" smtClean="0">
                <a:solidFill>
                  <a:srgbClr val="0070C0"/>
                </a:solidFill>
                <a:cs typeface="B Titr" pitchFamily="2" charset="-78"/>
              </a:rPr>
              <a:t> </a:t>
            </a:r>
            <a:br>
              <a:rPr lang="fa-IR" sz="4400" dirty="0" smtClean="0">
                <a:solidFill>
                  <a:srgbClr val="0070C0"/>
                </a:solidFill>
                <a:cs typeface="B Titr" pitchFamily="2" charset="-78"/>
              </a:rPr>
            </a:br>
            <a:r>
              <a:rPr lang="fa-IR" sz="4400" dirty="0" smtClean="0">
                <a:solidFill>
                  <a:srgbClr val="0070C0"/>
                </a:solidFill>
                <a:cs typeface="B Titr" pitchFamily="2" charset="-78"/>
              </a:rPr>
              <a:t>نحوه </a:t>
            </a:r>
            <a:r>
              <a:rPr lang="fa-IR" sz="4400" dirty="0" smtClean="0">
                <a:solidFill>
                  <a:srgbClr val="0070C0"/>
                </a:solidFill>
                <a:cs typeface="B Titr" pitchFamily="2" charset="-78"/>
              </a:rPr>
              <a:t>حمايت از ايده هاي منتخب</a:t>
            </a:r>
            <a:endParaRPr lang="fa-IR" sz="4400" dirty="0">
              <a:solidFill>
                <a:srgbClr val="0070C0"/>
              </a:solidFill>
              <a:cs typeface="B Titr" pitchFamily="2" charset="-78"/>
            </a:endParaRPr>
          </a:p>
        </p:txBody>
      </p:sp>
      <p:pic>
        <p:nvPicPr>
          <p:cNvPr id="1026" name="Picture 2" descr="C:\Users\khazan.BOUSHEHRIEC1.000\Desktop\grfgrfgr.pn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t="22098" b="22098"/>
          <a:stretch>
            <a:fillRect/>
          </a:stretch>
        </p:blipFill>
        <p:spPr bwMode="auto">
          <a:xfrm>
            <a:off x="-1" y="0"/>
            <a:ext cx="6075885" cy="2256312"/>
          </a:xfrm>
          <a:prstGeom prst="rect">
            <a:avLst/>
          </a:prstGeom>
          <a:noFill/>
        </p:spPr>
      </p:pic>
      <p:pic>
        <p:nvPicPr>
          <p:cNvPr id="1027" name="Picture 3" descr="C:\Users\khazan.BOUSHEHRIEC1.000\Desktop\rhrhr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 cstate="print"/>
          <a:srcRect t="17983" b="17983"/>
          <a:stretch>
            <a:fillRect/>
          </a:stretch>
        </p:blipFill>
        <p:spPr bwMode="auto">
          <a:xfrm>
            <a:off x="6020790" y="0"/>
            <a:ext cx="6171211" cy="2290506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5" y="4954649"/>
            <a:ext cx="1585686" cy="1727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388926" y="546265"/>
            <a:ext cx="4193535" cy="831272"/>
          </a:xfrm>
        </p:spPr>
        <p:txBody>
          <a:bodyPr>
            <a:noAutofit/>
          </a:bodyPr>
          <a:lstStyle/>
          <a:p>
            <a:r>
              <a:rPr lang="fa-IR" sz="5400" dirty="0" smtClean="0">
                <a:solidFill>
                  <a:srgbClr val="C00000"/>
                </a:solidFill>
                <a:cs typeface="B Titr" pitchFamily="2" charset="-78"/>
              </a:rPr>
              <a:t>تعريف استارتاپ</a:t>
            </a:r>
            <a:endParaRPr lang="fa-IR" sz="72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103917" y="2434442"/>
            <a:ext cx="5913912" cy="1496289"/>
          </a:xfrm>
        </p:spPr>
        <p:txBody>
          <a:bodyPr>
            <a:noAutofit/>
          </a:bodyPr>
          <a:lstStyle/>
          <a:p>
            <a:pPr lvl="1"/>
            <a:r>
              <a:rPr lang="fa-IR" sz="2800" dirty="0" smtClean="0">
                <a:solidFill>
                  <a:schemeClr val="tx1"/>
                </a:solidFill>
                <a:cs typeface="B Titr" pitchFamily="2" charset="-78"/>
              </a:rPr>
              <a:t>يك كسب و كار جديد(نوپا) است كه حول محور تكنولوژي شكل گرفته و پناسيل رشد بالايي دارد</a:t>
            </a:r>
            <a:endParaRPr lang="fa-IR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74A7DE-9D96-481F-BC0B-1EA8E0E54455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2051" name="Picture 3" descr="C:\Users\khazan.BOUSHEHRIEC1.000\Desktop\what-is-the-startup-1024x608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 cstate="print"/>
          <a:srcRect l="23639" r="23639"/>
          <a:stretch>
            <a:fillRect/>
          </a:stretch>
        </p:blipFill>
        <p:spPr bwMode="auto">
          <a:xfrm>
            <a:off x="-1" y="0"/>
            <a:ext cx="6519553" cy="6858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130800"/>
            <a:ext cx="1585686" cy="1727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0070C0"/>
                </a:solidFill>
                <a:cs typeface="B Titr" pitchFamily="2" charset="-78"/>
              </a:rPr>
              <a:t>ويژگيهاي استارتاپ ها</a:t>
            </a:r>
            <a:endParaRPr lang="fa-IR" dirty="0">
              <a:solidFill>
                <a:srgbClr val="0070C0"/>
              </a:solidFill>
              <a:cs typeface="B Titr" pitchFamily="2" charset="-78"/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a-IR" sz="18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مبتني بر تكنولوژيهاي نوين هستند.</a:t>
            </a:r>
          </a:p>
          <a:p>
            <a:endParaRPr lang="fa-IR" dirty="0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a-IR" sz="18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ارزش آفرين هستند</a:t>
            </a:r>
            <a:r>
              <a:rPr lang="fa-IR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.</a:t>
            </a:r>
          </a:p>
          <a:p>
            <a:endParaRPr lang="fa-IR" dirty="0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8"/>
          </p:nvPr>
        </p:nvSpPr>
        <p:spPr>
          <a:xfrm>
            <a:off x="8146473" y="5251450"/>
            <a:ext cx="3562597" cy="719138"/>
          </a:xfrm>
        </p:spPr>
        <p:txBody>
          <a:bodyPr/>
          <a:lstStyle/>
          <a:p>
            <a:r>
              <a:rPr lang="fa-IR" sz="1800" b="1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از وب، موبايل، اينترنت استفاده مي كنند</a:t>
            </a:r>
            <a:r>
              <a:rPr lang="fa-IR" sz="1400" dirty="0" smtClean="0">
                <a:solidFill>
                  <a:schemeClr val="accent5">
                    <a:lumMod val="50000"/>
                  </a:schemeClr>
                </a:solidFill>
                <a:cs typeface="B Mitra" pitchFamily="2" charset="-78"/>
              </a:rPr>
              <a:t>.</a:t>
            </a:r>
          </a:p>
          <a:p>
            <a:endParaRPr lang="fa-IR" dirty="0"/>
          </a:p>
        </p:txBody>
      </p:sp>
      <p:pic>
        <p:nvPicPr>
          <p:cNvPr id="3075" name="Picture 3" descr="C:\Users\khazan.BOUSHEHRIEC1.000\Desktop\images6J2E1R8H.jpg"/>
          <p:cNvPicPr>
            <a:picLocks noGrp="1" noChangeAspect="1" noChangeArrowheads="1"/>
          </p:cNvPicPr>
          <p:nvPr>
            <p:ph type="chart" sz="quarter" idx="1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772" y="2030679"/>
            <a:ext cx="3182688" cy="2980707"/>
          </a:xfrm>
          <a:prstGeom prst="rect">
            <a:avLst/>
          </a:prstGeom>
          <a:noFill/>
        </p:spPr>
      </p:pic>
      <p:pic>
        <p:nvPicPr>
          <p:cNvPr id="3076" name="Picture 4" descr="C:\Users\khazan.BOUSHEHRIEC1.000\Desktop\imagesO7JZSSBO.jpg"/>
          <p:cNvPicPr>
            <a:picLocks noGrp="1" noChangeAspect="1" noChangeArrowheads="1"/>
          </p:cNvPicPr>
          <p:nvPr>
            <p:ph type="chart" sz="quarter" idx="1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994" y="2244436"/>
            <a:ext cx="2988819" cy="2612572"/>
          </a:xfrm>
          <a:prstGeom prst="rect">
            <a:avLst/>
          </a:prstGeom>
          <a:noFill/>
        </p:spPr>
      </p:pic>
      <p:pic>
        <p:nvPicPr>
          <p:cNvPr id="3077" name="Picture 5" descr="C:\Users\khazan.BOUSHEHRIEC1.000\Desktop\imagesO1H3PG44.jpg"/>
          <p:cNvPicPr>
            <a:picLocks noGrp="1" noChangeAspect="1" noChangeArrowheads="1"/>
          </p:cNvPicPr>
          <p:nvPr>
            <p:ph type="chart" sz="quarter" idx="1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9397" y="2161309"/>
            <a:ext cx="2850109" cy="2576946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0"/>
            <a:ext cx="1585686" cy="1727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282047" y="1311274"/>
            <a:ext cx="5688279" cy="5303281"/>
          </a:xfrm>
        </p:spPr>
        <p:txBody>
          <a:bodyPr>
            <a:noAutofit/>
          </a:bodyPr>
          <a:lstStyle/>
          <a:p>
            <a:pPr algn="r" rtl="1"/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1-تشكيل كميته داوري استاني متشكل ازنمايندگان:</a:t>
            </a:r>
          </a:p>
          <a:p>
            <a:pPr algn="r" rtl="1"/>
            <a:r>
              <a:rPr lang="fa-IR" sz="1100" b="1" dirty="0" smtClean="0">
                <a:solidFill>
                  <a:schemeClr val="tx1"/>
                </a:solidFill>
                <a:cs typeface="B Nazanin" pitchFamily="2" charset="-78"/>
              </a:rPr>
              <a:t>-پارك علم و فناوري</a:t>
            </a:r>
          </a:p>
          <a:p>
            <a:pPr algn="r" rtl="1"/>
            <a:r>
              <a:rPr lang="fa-IR" sz="1100" b="1" dirty="0" smtClean="0">
                <a:solidFill>
                  <a:schemeClr val="tx1"/>
                </a:solidFill>
                <a:cs typeface="B Nazanin" pitchFamily="2" charset="-78"/>
              </a:rPr>
              <a:t>-مركز رشد دانشگاهي</a:t>
            </a:r>
          </a:p>
          <a:p>
            <a:pPr algn="r" rtl="1"/>
            <a:r>
              <a:rPr lang="fa-IR" sz="1100" b="1" dirty="0" smtClean="0">
                <a:solidFill>
                  <a:schemeClr val="tx1"/>
                </a:solidFill>
                <a:cs typeface="B Nazanin" pitchFamily="2" charset="-78"/>
              </a:rPr>
              <a:t>-بنياد نخبگان</a:t>
            </a:r>
          </a:p>
          <a:p>
            <a:pPr algn="r" rtl="1"/>
            <a:r>
              <a:rPr lang="fa-IR" sz="1100" b="1" dirty="0" smtClean="0">
                <a:solidFill>
                  <a:schemeClr val="tx1"/>
                </a:solidFill>
                <a:cs typeface="B Nazanin" pitchFamily="2" charset="-78"/>
              </a:rPr>
              <a:t>سازمان صنعت و معدن و تجارت</a:t>
            </a:r>
          </a:p>
          <a:p>
            <a:pPr algn="r" rtl="1"/>
            <a:r>
              <a:rPr lang="fa-IR" sz="1100" b="1" dirty="0" smtClean="0">
                <a:solidFill>
                  <a:schemeClr val="tx1"/>
                </a:solidFill>
                <a:cs typeface="B Nazanin" pitchFamily="2" charset="-78"/>
              </a:rPr>
              <a:t>-اتاق بازرگاني</a:t>
            </a:r>
          </a:p>
          <a:p>
            <a:pPr algn="r" rtl="1"/>
            <a:r>
              <a:rPr lang="fa-IR" sz="1100" b="1" dirty="0" smtClean="0">
                <a:solidFill>
                  <a:schemeClr val="tx1"/>
                </a:solidFill>
                <a:cs typeface="B Nazanin" pitchFamily="2" charset="-78"/>
              </a:rPr>
              <a:t>شركت شهركهاي صنعتي</a:t>
            </a:r>
          </a:p>
          <a:p>
            <a:pPr algn="r" rtl="1"/>
            <a:r>
              <a:rPr lang="fa-IR" sz="1100" b="1" dirty="0" smtClean="0">
                <a:solidFill>
                  <a:schemeClr val="tx1"/>
                </a:solidFill>
                <a:cs typeface="B Nazanin" pitchFamily="2" charset="-78"/>
              </a:rPr>
              <a:t>-سازمان جهاد كشاورزي</a:t>
            </a:r>
          </a:p>
          <a:p>
            <a:pPr algn="r" rtl="1"/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2-فراخوان انتخاب مجري</a:t>
            </a:r>
          </a:p>
          <a:p>
            <a:pPr algn="r" rtl="1"/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3-اطلاع رساني رويداد</a:t>
            </a:r>
          </a:p>
          <a:p>
            <a:pPr algn="r" rtl="1"/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4-برگزاري رويداد توسط مجري</a:t>
            </a:r>
          </a:p>
          <a:p>
            <a:pPr algn="r" rtl="1"/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5-داوري ،امتيازدهي و انتخاب طرح هاي برتر</a:t>
            </a:r>
          </a:p>
          <a:p>
            <a:pPr algn="r" rtl="1"/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6-تهيه خلاصه طرح امكان سنجي براي ارائه به سرمايه گذار</a:t>
            </a:r>
          </a:p>
          <a:p>
            <a:pPr algn="r" rtl="1"/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7-معرفي به كارگروه ملي </a:t>
            </a:r>
          </a:p>
          <a:p>
            <a:pPr algn="r" rtl="1"/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8-مشاركت در رويداد نهايي ملي</a:t>
            </a:r>
          </a:p>
          <a:p>
            <a:pPr algn="r" rtl="1"/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9-شناسايي سرمايه گذار</a:t>
            </a:r>
          </a:p>
          <a:p>
            <a:pPr algn="r" rtl="1"/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10-پيگيري فعاليتها تا اجرايي شدن طرح</a:t>
            </a:r>
          </a:p>
          <a:p>
            <a:pPr algn="r" rtl="1"/>
            <a:r>
              <a:rPr lang="fa-IR" b="1" dirty="0" smtClean="0">
                <a:solidFill>
                  <a:srgbClr val="00B050"/>
                </a:solidFill>
                <a:cs typeface="B Nazanin" pitchFamily="2" charset="-78"/>
              </a:rPr>
              <a:t>11-ارائه گزارشات ماهيانه از فعاليت هاي طرح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7077694" y="498764"/>
            <a:ext cx="3742273" cy="570015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فرآيند </a:t>
            </a: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اجرايي</a:t>
            </a:r>
            <a:endParaRPr lang="fa-IR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2174A7DE-9D96-481F-BC0B-1EA8E0E54455}" type="slidenum">
              <a:rPr lang="en-AU" smtClean="0"/>
              <a:pPr/>
              <a:t>5</a:t>
            </a:fld>
            <a:endParaRPr lang="en-AU"/>
          </a:p>
        </p:txBody>
      </p:sp>
      <p:pic>
        <p:nvPicPr>
          <p:cNvPr id="21" name="Picture Placeholder 20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78" b="10178"/>
          <a:stretch/>
        </p:blipFill>
        <p:spPr>
          <a:xfrm>
            <a:off x="6926" y="0"/>
            <a:ext cx="759328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 flipH="1">
            <a:off x="6951026" y="4295728"/>
            <a:ext cx="1480968" cy="301475"/>
            <a:chOff x="2997885" y="3714028"/>
            <a:chExt cx="1480968" cy="301475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2997885" y="3714028"/>
              <a:ext cx="552280" cy="301475"/>
            </a:xfrm>
            <a:prstGeom prst="line">
              <a:avLst/>
            </a:prstGeom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550165" y="3714028"/>
              <a:ext cx="928688" cy="3520"/>
            </a:xfrm>
            <a:prstGeom prst="line">
              <a:avLst/>
            </a:prstGeom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V="1">
            <a:off x="7345678" y="2954222"/>
            <a:ext cx="1086316" cy="7969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4034790" y="2274570"/>
            <a:ext cx="1886431" cy="21101"/>
          </a:xfrm>
          <a:prstGeom prst="line">
            <a:avLst/>
          </a:prstGeom>
          <a:ln w="19050" cap="rnd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819901" y="3463521"/>
            <a:ext cx="2015004" cy="683836"/>
            <a:chOff x="2463849" y="3714028"/>
            <a:chExt cx="2015004" cy="683836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2463849" y="3714028"/>
              <a:ext cx="1086316" cy="683836"/>
            </a:xfrm>
            <a:prstGeom prst="line">
              <a:avLst/>
            </a:prstGeom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550165" y="3714028"/>
              <a:ext cx="928688" cy="3520"/>
            </a:xfrm>
            <a:prstGeom prst="line">
              <a:avLst/>
            </a:prstGeom>
            <a:ln w="19050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b="1" dirty="0" smtClean="0">
                <a:solidFill>
                  <a:schemeClr val="tx1"/>
                </a:solidFill>
                <a:latin typeface="IRANSans" panose="02040503050201020203" pitchFamily="18" charset="-78"/>
                <a:cs typeface="B Titr" pitchFamily="2" charset="-78"/>
              </a:rPr>
              <a:t>در استان بوشهر</a:t>
            </a:r>
            <a:r>
              <a:rPr lang="en-US" sz="3600" b="1" dirty="0" smtClean="0">
                <a:solidFill>
                  <a:schemeClr val="tx1"/>
                </a:solidFill>
                <a:latin typeface="IRANSans" panose="02040503050201020203" pitchFamily="18" charset="-78"/>
                <a:cs typeface="B Titr" pitchFamily="2" charset="-78"/>
              </a:rPr>
              <a:t> </a:t>
            </a:r>
            <a:r>
              <a:rPr lang="fa-IR" sz="3600" b="1" dirty="0" smtClean="0">
                <a:solidFill>
                  <a:schemeClr val="tx1"/>
                </a:solidFill>
                <a:latin typeface="IRANSans" panose="02040503050201020203" pitchFamily="18" charset="-78"/>
                <a:cs typeface="B Titr" pitchFamily="2" charset="-78"/>
              </a:rPr>
              <a:t> محورهای اصلی رویداد</a:t>
            </a:r>
            <a:endParaRPr lang="en-AU" sz="3600" b="1" dirty="0">
              <a:solidFill>
                <a:schemeClr val="tx1"/>
              </a:solidFill>
              <a:latin typeface="IRANSans" panose="02040503050201020203" pitchFamily="18" charset="-78"/>
              <a:cs typeface="B Titr" pitchFamily="2" charset="-78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06549" y="5328371"/>
            <a:ext cx="5225691" cy="979653"/>
          </a:xfrm>
        </p:spPr>
        <p:txBody>
          <a:bodyPr>
            <a:normAutofit fontScale="85000" lnSpcReduction="10000"/>
          </a:bodyPr>
          <a:lstStyle/>
          <a:p>
            <a:pPr rtl="1">
              <a:lnSpc>
                <a:spcPct val="150000"/>
              </a:lnSpc>
            </a:pPr>
            <a:r>
              <a:rPr lang="fa-IR" sz="1700" b="1" dirty="0" smtClean="0">
                <a:solidFill>
                  <a:srgbClr val="C00000"/>
                </a:solidFill>
                <a:latin typeface="IRANSans" panose="02040503050201020203" pitchFamily="18" charset="-78"/>
                <a:cs typeface="B Titr" pitchFamily="2" charset="-78"/>
              </a:rPr>
              <a:t>محورهاي فوق جهت برگزاري رويداد استارتاپي در سال 97 توسط سازمان صنايع كوچك و شهركهاي صنعتي مورد تاييد و تحت حمايت قرار گرفته است.</a:t>
            </a:r>
            <a:endParaRPr lang="en-AU" sz="1700" b="1" dirty="0">
              <a:solidFill>
                <a:srgbClr val="C00000"/>
              </a:solidFill>
              <a:latin typeface="IRANSans" panose="02040503050201020203" pitchFamily="18" charset="-78"/>
              <a:cs typeface="B Titr" pitchFamily="2" charset="-78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4458990" y="1804963"/>
            <a:ext cx="3237648" cy="4087837"/>
            <a:chOff x="1862912" y="2268513"/>
            <a:chExt cx="3237648" cy="408783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578370" y="3038940"/>
              <a:ext cx="2006059" cy="3317410"/>
            </a:xfrm>
            <a:custGeom>
              <a:avLst/>
              <a:gdLst>
                <a:gd name="connsiteX0" fmla="*/ 953224 w 2006059"/>
                <a:gd name="connsiteY0" fmla="*/ 0 h 3317410"/>
                <a:gd name="connsiteX1" fmla="*/ 1005904 w 2006059"/>
                <a:gd name="connsiteY1" fmla="*/ 0 h 3317410"/>
                <a:gd name="connsiteX2" fmla="*/ 1017428 w 2006059"/>
                <a:gd name="connsiteY2" fmla="*/ 57594 h 3317410"/>
                <a:gd name="connsiteX3" fmla="*/ 946639 w 2006059"/>
                <a:gd name="connsiteY3" fmla="*/ 315944 h 3317410"/>
                <a:gd name="connsiteX4" fmla="*/ 936761 w 2006059"/>
                <a:gd name="connsiteY4" fmla="*/ 431132 h 3317410"/>
                <a:gd name="connsiteX5" fmla="*/ 996027 w 2006059"/>
                <a:gd name="connsiteY5" fmla="*/ 699355 h 3317410"/>
                <a:gd name="connsiteX6" fmla="*/ 1000966 w 2006059"/>
                <a:gd name="connsiteY6" fmla="*/ 893529 h 3317410"/>
                <a:gd name="connsiteX7" fmla="*/ 997673 w 2006059"/>
                <a:gd name="connsiteY7" fmla="*/ 926439 h 3317410"/>
                <a:gd name="connsiteX8" fmla="*/ 1045597 w 2006059"/>
                <a:gd name="connsiteY8" fmla="*/ 900854 h 3317410"/>
                <a:gd name="connsiteX9" fmla="*/ 1088863 w 2006059"/>
                <a:gd name="connsiteY9" fmla="*/ 871121 h 3317410"/>
                <a:gd name="connsiteX10" fmla="*/ 1256232 w 2006059"/>
                <a:gd name="connsiteY10" fmla="*/ 766462 h 3317410"/>
                <a:gd name="connsiteX11" fmla="*/ 1370889 w 2006059"/>
                <a:gd name="connsiteY11" fmla="*/ 644252 h 3317410"/>
                <a:gd name="connsiteX12" fmla="*/ 1590590 w 2006059"/>
                <a:gd name="connsiteY12" fmla="*/ 330002 h 3317410"/>
                <a:gd name="connsiteX13" fmla="*/ 1660597 w 2006059"/>
                <a:gd name="connsiteY13" fmla="*/ 282489 h 3317410"/>
                <a:gd name="connsiteX14" fmla="*/ 1701169 w 2006059"/>
                <a:gd name="connsiteY14" fmla="*/ 325980 h 3317410"/>
                <a:gd name="connsiteX15" fmla="*/ 1529105 w 2006059"/>
                <a:gd name="connsiteY15" fmla="*/ 593250 h 3317410"/>
                <a:gd name="connsiteX16" fmla="*/ 1699121 w 2006059"/>
                <a:gd name="connsiteY16" fmla="*/ 477859 h 3317410"/>
                <a:gd name="connsiteX17" fmla="*/ 1826039 w 2006059"/>
                <a:gd name="connsiteY17" fmla="*/ 473846 h 3317410"/>
                <a:gd name="connsiteX18" fmla="*/ 1609458 w 2006059"/>
                <a:gd name="connsiteY18" fmla="*/ 675886 h 3317410"/>
                <a:gd name="connsiteX19" fmla="*/ 1363070 w 2006059"/>
                <a:gd name="connsiteY19" fmla="*/ 859979 h 3317410"/>
                <a:gd name="connsiteX20" fmla="*/ 1669989 w 2006059"/>
                <a:gd name="connsiteY20" fmla="*/ 919359 h 3317410"/>
                <a:gd name="connsiteX21" fmla="*/ 1929598 w 2006059"/>
                <a:gd name="connsiteY21" fmla="*/ 847484 h 3317410"/>
                <a:gd name="connsiteX22" fmla="*/ 2006059 w 2006059"/>
                <a:gd name="connsiteY22" fmla="*/ 852413 h 3317410"/>
                <a:gd name="connsiteX23" fmla="*/ 1896022 w 2006059"/>
                <a:gd name="connsiteY23" fmla="*/ 955062 h 3317410"/>
                <a:gd name="connsiteX24" fmla="*/ 1585477 w 2006059"/>
                <a:gd name="connsiteY24" fmla="*/ 1038865 h 3317410"/>
                <a:gd name="connsiteX25" fmla="*/ 1266616 w 2006059"/>
                <a:gd name="connsiteY25" fmla="*/ 1026212 h 3317410"/>
                <a:gd name="connsiteX26" fmla="*/ 1170295 w 2006059"/>
                <a:gd name="connsiteY26" fmla="*/ 1052520 h 3317410"/>
                <a:gd name="connsiteX27" fmla="*/ 1103294 w 2006059"/>
                <a:gd name="connsiteY27" fmla="*/ 1100300 h 3317410"/>
                <a:gd name="connsiteX28" fmla="*/ 1061877 w 2006059"/>
                <a:gd name="connsiteY28" fmla="*/ 1155787 h 3317410"/>
                <a:gd name="connsiteX29" fmla="*/ 987795 w 2006059"/>
                <a:gd name="connsiteY29" fmla="*/ 1327951 h 3317410"/>
                <a:gd name="connsiteX30" fmla="*/ 977918 w 2006059"/>
                <a:gd name="connsiteY30" fmla="*/ 1836423 h 3317410"/>
                <a:gd name="connsiteX31" fmla="*/ 1104680 w 2006059"/>
                <a:gd name="connsiteY31" fmla="*/ 1750856 h 3317410"/>
                <a:gd name="connsiteX32" fmla="*/ 1142543 w 2006059"/>
                <a:gd name="connsiteY32" fmla="*/ 1652123 h 3317410"/>
                <a:gd name="connsiteX33" fmla="*/ 1208394 w 2006059"/>
                <a:gd name="connsiteY33" fmla="*/ 1576428 h 3317410"/>
                <a:gd name="connsiteX34" fmla="*/ 1226503 w 2006059"/>
                <a:gd name="connsiteY34" fmla="*/ 1685034 h 3317410"/>
                <a:gd name="connsiteX35" fmla="*/ 1325278 w 2006059"/>
                <a:gd name="connsiteY35" fmla="*/ 1561618 h 3317410"/>
                <a:gd name="connsiteX36" fmla="*/ 1368081 w 2006059"/>
                <a:gd name="connsiteY36" fmla="*/ 1627440 h 3317410"/>
                <a:gd name="connsiteX37" fmla="*/ 1231442 w 2006059"/>
                <a:gd name="connsiteY37" fmla="*/ 1819968 h 3317410"/>
                <a:gd name="connsiteX38" fmla="*/ 1035537 w 2006059"/>
                <a:gd name="connsiteY38" fmla="*/ 2071736 h 3317410"/>
                <a:gd name="connsiteX39" fmla="*/ 1000966 w 2006059"/>
                <a:gd name="connsiteY39" fmla="*/ 2527550 h 3317410"/>
                <a:gd name="connsiteX40" fmla="*/ 1058585 w 2006059"/>
                <a:gd name="connsiteY40" fmla="*/ 2721725 h 3317410"/>
                <a:gd name="connsiteX41" fmla="*/ 1239672 w 2006059"/>
                <a:gd name="connsiteY41" fmla="*/ 2871469 h 3317410"/>
                <a:gd name="connsiteX42" fmla="*/ 1377959 w 2006059"/>
                <a:gd name="connsiteY42" fmla="*/ 2884633 h 3317410"/>
                <a:gd name="connsiteX43" fmla="*/ 1154067 w 2006059"/>
                <a:gd name="connsiteY43" fmla="*/ 2902734 h 3317410"/>
                <a:gd name="connsiteX44" fmla="*/ 1154067 w 2006059"/>
                <a:gd name="connsiteY44" fmla="*/ 2943872 h 3317410"/>
                <a:gd name="connsiteX45" fmla="*/ 1007551 w 2006059"/>
                <a:gd name="connsiteY45" fmla="*/ 2822103 h 3317410"/>
                <a:gd name="connsiteX46" fmla="*/ 1078339 w 2006059"/>
                <a:gd name="connsiteY46" fmla="*/ 2960328 h 3317410"/>
                <a:gd name="connsiteX47" fmla="*/ 1284122 w 2006059"/>
                <a:gd name="connsiteY47" fmla="*/ 3014631 h 3317410"/>
                <a:gd name="connsiteX48" fmla="*/ 1354911 w 2006059"/>
                <a:gd name="connsiteY48" fmla="*/ 3024504 h 3317410"/>
                <a:gd name="connsiteX49" fmla="*/ 1353264 w 2006059"/>
                <a:gd name="connsiteY49" fmla="*/ 3034378 h 3317410"/>
                <a:gd name="connsiteX50" fmla="*/ 1119496 w 2006059"/>
                <a:gd name="connsiteY50" fmla="*/ 3034378 h 3317410"/>
                <a:gd name="connsiteX51" fmla="*/ 1116204 w 2006059"/>
                <a:gd name="connsiteY51" fmla="*/ 3042605 h 3317410"/>
                <a:gd name="connsiteX52" fmla="*/ 1351618 w 2006059"/>
                <a:gd name="connsiteY52" fmla="*/ 3170957 h 3317410"/>
                <a:gd name="connsiteX53" fmla="*/ 1346679 w 2006059"/>
                <a:gd name="connsiteY53" fmla="*/ 3182476 h 3317410"/>
                <a:gd name="connsiteX54" fmla="*/ 1249345 w 2006059"/>
                <a:gd name="connsiteY54" fmla="*/ 3149977 h 3317410"/>
                <a:gd name="connsiteX55" fmla="*/ 1157347 w 2006059"/>
                <a:gd name="connsiteY55" fmla="*/ 3118897 h 3317410"/>
                <a:gd name="connsiteX56" fmla="*/ 1146222 w 2006059"/>
                <a:gd name="connsiteY56" fmla="*/ 3117112 h 3317410"/>
                <a:gd name="connsiteX57" fmla="*/ 1146421 w 2006059"/>
                <a:gd name="connsiteY57" fmla="*/ 3118198 h 3317410"/>
                <a:gd name="connsiteX58" fmla="*/ 1268202 w 2006059"/>
                <a:gd name="connsiteY58" fmla="*/ 3287313 h 3317410"/>
                <a:gd name="connsiteX59" fmla="*/ 1258903 w 2006059"/>
                <a:gd name="connsiteY59" fmla="*/ 3295716 h 3317410"/>
                <a:gd name="connsiteX60" fmla="*/ 1202262 w 2006059"/>
                <a:gd name="connsiteY60" fmla="*/ 3242021 h 3317410"/>
                <a:gd name="connsiteX61" fmla="*/ 1159440 w 2006059"/>
                <a:gd name="connsiteY61" fmla="*/ 3189180 h 3317410"/>
                <a:gd name="connsiteX62" fmla="*/ 1182053 w 2006059"/>
                <a:gd name="connsiteY62" fmla="*/ 3312474 h 3317410"/>
                <a:gd name="connsiteX63" fmla="*/ 1173823 w 2006059"/>
                <a:gd name="connsiteY63" fmla="*/ 3315765 h 3317410"/>
                <a:gd name="connsiteX64" fmla="*/ 1144190 w 2006059"/>
                <a:gd name="connsiteY64" fmla="*/ 3261462 h 3317410"/>
                <a:gd name="connsiteX65" fmla="*/ 1131019 w 2006059"/>
                <a:gd name="connsiteY65" fmla="*/ 3197286 h 3317410"/>
                <a:gd name="connsiteX66" fmla="*/ 1048707 w 2006059"/>
                <a:gd name="connsiteY66" fmla="*/ 3073870 h 3317410"/>
                <a:gd name="connsiteX67" fmla="*/ 913713 w 2006059"/>
                <a:gd name="connsiteY67" fmla="*/ 2894506 h 3317410"/>
                <a:gd name="connsiteX68" fmla="*/ 905483 w 2006059"/>
                <a:gd name="connsiteY68" fmla="*/ 2871469 h 3317410"/>
                <a:gd name="connsiteX69" fmla="*/ 902190 w 2006059"/>
                <a:gd name="connsiteY69" fmla="*/ 2868178 h 3317410"/>
                <a:gd name="connsiteX70" fmla="*/ 859387 w 2006059"/>
                <a:gd name="connsiteY70" fmla="*/ 3001466 h 3317410"/>
                <a:gd name="connsiteX71" fmla="*/ 875850 w 2006059"/>
                <a:gd name="connsiteY71" fmla="*/ 3060706 h 3317410"/>
                <a:gd name="connsiteX72" fmla="*/ 956517 w 2006059"/>
                <a:gd name="connsiteY72" fmla="*/ 3141337 h 3317410"/>
                <a:gd name="connsiteX73" fmla="*/ 1002612 w 2006059"/>
                <a:gd name="connsiteY73" fmla="*/ 3274626 h 3317410"/>
                <a:gd name="connsiteX74" fmla="*/ 831401 w 2006059"/>
                <a:gd name="connsiteY74" fmla="*/ 3098553 h 3317410"/>
                <a:gd name="connsiteX75" fmla="*/ 844571 w 2006059"/>
                <a:gd name="connsiteY75" fmla="*/ 3317410 h 3317410"/>
                <a:gd name="connsiteX76" fmla="*/ 813292 w 2006059"/>
                <a:gd name="connsiteY76" fmla="*/ 3317410 h 3317410"/>
                <a:gd name="connsiteX77" fmla="*/ 757319 w 2006059"/>
                <a:gd name="connsiteY77" fmla="*/ 3138047 h 3317410"/>
                <a:gd name="connsiteX78" fmla="*/ 607510 w 2006059"/>
                <a:gd name="connsiteY78" fmla="*/ 3249943 h 3317410"/>
                <a:gd name="connsiteX79" fmla="*/ 600925 w 2006059"/>
                <a:gd name="connsiteY79" fmla="*/ 3243361 h 3317410"/>
                <a:gd name="connsiteX80" fmla="*/ 663482 w 2006059"/>
                <a:gd name="connsiteY80" fmla="*/ 3166021 h 3317410"/>
                <a:gd name="connsiteX81" fmla="*/ 778721 w 2006059"/>
                <a:gd name="connsiteY81" fmla="*/ 2958682 h 3317410"/>
                <a:gd name="connsiteX82" fmla="*/ 772135 w 2006059"/>
                <a:gd name="connsiteY82" fmla="*/ 2843494 h 3317410"/>
                <a:gd name="connsiteX83" fmla="*/ 714516 w 2006059"/>
                <a:gd name="connsiteY83" fmla="*/ 2947163 h 3317410"/>
                <a:gd name="connsiteX84" fmla="*/ 698054 w 2006059"/>
                <a:gd name="connsiteY84" fmla="*/ 3059060 h 3317410"/>
                <a:gd name="connsiteX85" fmla="*/ 665129 w 2006059"/>
                <a:gd name="connsiteY85" fmla="*/ 2996530 h 3317410"/>
                <a:gd name="connsiteX86" fmla="*/ 485686 w 2006059"/>
                <a:gd name="connsiteY86" fmla="*/ 3179185 h 3317410"/>
                <a:gd name="connsiteX87" fmla="*/ 492272 w 2006059"/>
                <a:gd name="connsiteY87" fmla="*/ 3088680 h 3317410"/>
                <a:gd name="connsiteX88" fmla="*/ 538367 w 2006059"/>
                <a:gd name="connsiteY88" fmla="*/ 3008049 h 3317410"/>
                <a:gd name="connsiteX89" fmla="*/ 337523 w 2006059"/>
                <a:gd name="connsiteY89" fmla="*/ 3068934 h 3317410"/>
                <a:gd name="connsiteX90" fmla="*/ 332585 w 2006059"/>
                <a:gd name="connsiteY90" fmla="*/ 3057415 h 3317410"/>
                <a:gd name="connsiteX91" fmla="*/ 401728 w 2006059"/>
                <a:gd name="connsiteY91" fmla="*/ 3021213 h 3317410"/>
                <a:gd name="connsiteX92" fmla="*/ 549891 w 2006059"/>
                <a:gd name="connsiteY92" fmla="*/ 2966910 h 3317410"/>
                <a:gd name="connsiteX93" fmla="*/ 648666 w 2006059"/>
                <a:gd name="connsiteY93" fmla="*/ 2828684 h 3317410"/>
                <a:gd name="connsiteX94" fmla="*/ 462639 w 2006059"/>
                <a:gd name="connsiteY94" fmla="*/ 2924126 h 3317410"/>
                <a:gd name="connsiteX95" fmla="*/ 360571 w 2006059"/>
                <a:gd name="connsiteY95" fmla="*/ 2976784 h 3317410"/>
                <a:gd name="connsiteX96" fmla="*/ 383619 w 2006059"/>
                <a:gd name="connsiteY96" fmla="*/ 2934000 h 3317410"/>
                <a:gd name="connsiteX97" fmla="*/ 258503 w 2006059"/>
                <a:gd name="connsiteY97" fmla="*/ 2925772 h 3317410"/>
                <a:gd name="connsiteX98" fmla="*/ 256857 w 2006059"/>
                <a:gd name="connsiteY98" fmla="*/ 2919190 h 3317410"/>
                <a:gd name="connsiteX99" fmla="*/ 363864 w 2006059"/>
                <a:gd name="connsiteY99" fmla="*/ 2887924 h 3317410"/>
                <a:gd name="connsiteX100" fmla="*/ 604217 w 2006059"/>
                <a:gd name="connsiteY100" fmla="*/ 2641093 h 3317410"/>
                <a:gd name="connsiteX101" fmla="*/ 668421 w 2006059"/>
                <a:gd name="connsiteY101" fmla="*/ 2030598 h 3317410"/>
                <a:gd name="connsiteX102" fmla="*/ 442514 w 2006059"/>
                <a:gd name="connsiteY102" fmla="*/ 1486988 h 3317410"/>
                <a:gd name="connsiteX103" fmla="*/ 437398 w 2006059"/>
                <a:gd name="connsiteY103" fmla="*/ 1481322 h 3317410"/>
                <a:gd name="connsiteX104" fmla="*/ 437398 w 2006059"/>
                <a:gd name="connsiteY104" fmla="*/ 1485716 h 3317410"/>
                <a:gd name="connsiteX105" fmla="*/ 423963 w 2006059"/>
                <a:gd name="connsiteY105" fmla="*/ 1467715 h 3317410"/>
                <a:gd name="connsiteX106" fmla="*/ 355592 w 2006059"/>
                <a:gd name="connsiteY106" fmla="*/ 1402691 h 3317410"/>
                <a:gd name="connsiteX107" fmla="*/ 138286 w 2006059"/>
                <a:gd name="connsiteY107" fmla="*/ 1303958 h 3317410"/>
                <a:gd name="connsiteX108" fmla="*/ 0 w 2006059"/>
                <a:gd name="connsiteY108" fmla="*/ 1246364 h 3317410"/>
                <a:gd name="connsiteX109" fmla="*/ 83960 w 2006059"/>
                <a:gd name="connsiteY109" fmla="*/ 1210162 h 3317410"/>
                <a:gd name="connsiteX110" fmla="*/ 212367 w 2006059"/>
                <a:gd name="connsiteY110" fmla="*/ 1236491 h 3317410"/>
                <a:gd name="connsiteX111" fmla="*/ 42803 w 2006059"/>
                <a:gd name="connsiteY111" fmla="*/ 653969 h 3317410"/>
                <a:gd name="connsiteX112" fmla="*/ 72436 w 2006059"/>
                <a:gd name="connsiteY112" fmla="*/ 658906 h 3317410"/>
                <a:gd name="connsiteX113" fmla="*/ 97129 w 2006059"/>
                <a:gd name="connsiteY113" fmla="*/ 665488 h 3317410"/>
                <a:gd name="connsiteX114" fmla="*/ 177796 w 2006059"/>
                <a:gd name="connsiteY114" fmla="*/ 979786 h 3317410"/>
                <a:gd name="connsiteX115" fmla="*/ 245293 w 2006059"/>
                <a:gd name="connsiteY115" fmla="*/ 787258 h 3317410"/>
                <a:gd name="connsiteX116" fmla="*/ 281510 w 2006059"/>
                <a:gd name="connsiteY116" fmla="*/ 858016 h 3317410"/>
                <a:gd name="connsiteX117" fmla="*/ 256816 w 2006059"/>
                <a:gd name="connsiteY117" fmla="*/ 953458 h 3317410"/>
                <a:gd name="connsiteX118" fmla="*/ 291388 w 2006059"/>
                <a:gd name="connsiteY118" fmla="*/ 1109784 h 3317410"/>
                <a:gd name="connsiteX119" fmla="*/ 381932 w 2006059"/>
                <a:gd name="connsiteY119" fmla="*/ 1205225 h 3317410"/>
                <a:gd name="connsiteX120" fmla="*/ 403289 w 2006059"/>
                <a:gd name="connsiteY120" fmla="*/ 1222648 h 3317410"/>
                <a:gd name="connsiteX121" fmla="*/ 401728 w 2006059"/>
                <a:gd name="connsiteY121" fmla="*/ 1210296 h 3317410"/>
                <a:gd name="connsiteX122" fmla="*/ 396789 w 2006059"/>
                <a:gd name="connsiteY122" fmla="*/ 1137069 h 3317410"/>
                <a:gd name="connsiteX123" fmla="*/ 401728 w 2006059"/>
                <a:gd name="connsiteY123" fmla="*/ 952768 h 3317410"/>
                <a:gd name="connsiteX124" fmla="*/ 460993 w 2006059"/>
                <a:gd name="connsiteY124" fmla="*/ 914921 h 3317410"/>
                <a:gd name="connsiteX125" fmla="*/ 688177 w 2006059"/>
                <a:gd name="connsiteY125" fmla="*/ 1568201 h 3317410"/>
                <a:gd name="connsiteX126" fmla="*/ 698054 w 2006059"/>
                <a:gd name="connsiteY126" fmla="*/ 1566555 h 3317410"/>
                <a:gd name="connsiteX127" fmla="*/ 706285 w 2006059"/>
                <a:gd name="connsiteY127" fmla="*/ 1474404 h 3317410"/>
                <a:gd name="connsiteX128" fmla="*/ 780367 w 2006059"/>
                <a:gd name="connsiteY128" fmla="*/ 1128841 h 3317410"/>
                <a:gd name="connsiteX129" fmla="*/ 826462 w 2006059"/>
                <a:gd name="connsiteY129" fmla="*/ 775050 h 3317410"/>
                <a:gd name="connsiteX130" fmla="*/ 803414 w 2006059"/>
                <a:gd name="connsiteY130" fmla="*/ 608850 h 3317410"/>
                <a:gd name="connsiteX131" fmla="*/ 762258 w 2006059"/>
                <a:gd name="connsiteY131" fmla="*/ 547965 h 3317410"/>
                <a:gd name="connsiteX132" fmla="*/ 561415 w 2006059"/>
                <a:gd name="connsiteY132" fmla="*/ 393284 h 3317410"/>
                <a:gd name="connsiteX133" fmla="*/ 428067 w 2006059"/>
                <a:gd name="connsiteY133" fmla="*/ 197465 h 3317410"/>
                <a:gd name="connsiteX134" fmla="*/ 428067 w 2006059"/>
                <a:gd name="connsiteY134" fmla="*/ 93796 h 3317410"/>
                <a:gd name="connsiteX135" fmla="*/ 477455 w 2006059"/>
                <a:gd name="connsiteY135" fmla="*/ 129998 h 3317410"/>
                <a:gd name="connsiteX136" fmla="*/ 587754 w 2006059"/>
                <a:gd name="connsiteY136" fmla="*/ 294552 h 3317410"/>
                <a:gd name="connsiteX137" fmla="*/ 811645 w 2006059"/>
                <a:gd name="connsiteY137" fmla="*/ 421258 h 3317410"/>
                <a:gd name="connsiteX138" fmla="*/ 782013 w 2006059"/>
                <a:gd name="connsiteY138" fmla="*/ 210630 h 3317410"/>
                <a:gd name="connsiteX139" fmla="*/ 782013 w 2006059"/>
                <a:gd name="connsiteY139" fmla="*/ 6583 h 3317410"/>
                <a:gd name="connsiteX140" fmla="*/ 856095 w 2006059"/>
                <a:gd name="connsiteY140" fmla="*/ 72404 h 3317410"/>
                <a:gd name="connsiteX141" fmla="*/ 884081 w 2006059"/>
                <a:gd name="connsiteY141" fmla="*/ 212275 h 3317410"/>
                <a:gd name="connsiteX142" fmla="*/ 953224 w 2006059"/>
                <a:gd name="connsiteY142" fmla="*/ 0 h 3317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2006059" h="3317410">
                  <a:moveTo>
                    <a:pt x="953224" y="0"/>
                  </a:moveTo>
                  <a:cubicBezTo>
                    <a:pt x="1005904" y="0"/>
                    <a:pt x="1005904" y="0"/>
                    <a:pt x="1005904" y="0"/>
                  </a:cubicBezTo>
                  <a:cubicBezTo>
                    <a:pt x="1017428" y="14810"/>
                    <a:pt x="1017428" y="34557"/>
                    <a:pt x="1017428" y="57594"/>
                  </a:cubicBezTo>
                  <a:cubicBezTo>
                    <a:pt x="1015782" y="149745"/>
                    <a:pt x="982856" y="233667"/>
                    <a:pt x="946639" y="315944"/>
                  </a:cubicBezTo>
                  <a:cubicBezTo>
                    <a:pt x="930176" y="353792"/>
                    <a:pt x="926884" y="389993"/>
                    <a:pt x="936761" y="431132"/>
                  </a:cubicBezTo>
                  <a:cubicBezTo>
                    <a:pt x="959809" y="519991"/>
                    <a:pt x="982856" y="608850"/>
                    <a:pt x="996027" y="699355"/>
                  </a:cubicBezTo>
                  <a:cubicBezTo>
                    <a:pt x="1005904" y="763531"/>
                    <a:pt x="1000966" y="827708"/>
                    <a:pt x="1000966" y="893529"/>
                  </a:cubicBezTo>
                  <a:cubicBezTo>
                    <a:pt x="1000966" y="901757"/>
                    <a:pt x="999319" y="911630"/>
                    <a:pt x="997673" y="926439"/>
                  </a:cubicBezTo>
                  <a:lnTo>
                    <a:pt x="1045597" y="900854"/>
                  </a:lnTo>
                  <a:lnTo>
                    <a:pt x="1088863" y="871121"/>
                  </a:lnTo>
                  <a:cubicBezTo>
                    <a:pt x="1144165" y="835419"/>
                    <a:pt x="1200199" y="800940"/>
                    <a:pt x="1256232" y="766462"/>
                  </a:cubicBezTo>
                  <a:cubicBezTo>
                    <a:pt x="1307505" y="733883"/>
                    <a:pt x="1343395" y="695319"/>
                    <a:pt x="1370889" y="644252"/>
                  </a:cubicBezTo>
                  <a:cubicBezTo>
                    <a:pt x="1430327" y="532884"/>
                    <a:pt x="1494047" y="422605"/>
                    <a:pt x="1590590" y="330002"/>
                  </a:cubicBezTo>
                  <a:cubicBezTo>
                    <a:pt x="1615043" y="307191"/>
                    <a:pt x="1636003" y="287639"/>
                    <a:pt x="1660597" y="282489"/>
                  </a:cubicBezTo>
                  <a:cubicBezTo>
                    <a:pt x="1660597" y="282489"/>
                    <a:pt x="1660597" y="282489"/>
                    <a:pt x="1701169" y="325980"/>
                  </a:cubicBezTo>
                  <a:cubicBezTo>
                    <a:pt x="1614007" y="397122"/>
                    <a:pt x="1536003" y="513102"/>
                    <a:pt x="1529105" y="593250"/>
                  </a:cubicBezTo>
                  <a:cubicBezTo>
                    <a:pt x="1587363" y="554154"/>
                    <a:pt x="1643877" y="516686"/>
                    <a:pt x="1699121" y="477859"/>
                  </a:cubicBezTo>
                  <a:cubicBezTo>
                    <a:pt x="1764367" y="432245"/>
                    <a:pt x="1763099" y="430886"/>
                    <a:pt x="1826039" y="473846"/>
                  </a:cubicBezTo>
                  <a:cubicBezTo>
                    <a:pt x="1752682" y="542279"/>
                    <a:pt x="1683606" y="611801"/>
                    <a:pt x="1609458" y="675886"/>
                  </a:cubicBezTo>
                  <a:cubicBezTo>
                    <a:pt x="1535790" y="736982"/>
                    <a:pt x="1454035" y="792913"/>
                    <a:pt x="1363070" y="859979"/>
                  </a:cubicBezTo>
                  <a:cubicBezTo>
                    <a:pt x="1471086" y="881223"/>
                    <a:pt x="1569580" y="906268"/>
                    <a:pt x="1669989" y="919359"/>
                  </a:cubicBezTo>
                  <a:cubicBezTo>
                    <a:pt x="1754537" y="929453"/>
                    <a:pt x="1844661" y="914009"/>
                    <a:pt x="1929598" y="847484"/>
                  </a:cubicBezTo>
                  <a:cubicBezTo>
                    <a:pt x="1968812" y="815986"/>
                    <a:pt x="1988957" y="820071"/>
                    <a:pt x="2006059" y="852413"/>
                  </a:cubicBezTo>
                  <a:cubicBezTo>
                    <a:pt x="1969381" y="886628"/>
                    <a:pt x="1935238" y="923563"/>
                    <a:pt x="1896022" y="955062"/>
                  </a:cubicBezTo>
                  <a:cubicBezTo>
                    <a:pt x="1795055" y="1028915"/>
                    <a:pt x="1691605" y="1044079"/>
                    <a:pt x="1585477" y="1038865"/>
                  </a:cubicBezTo>
                  <a:cubicBezTo>
                    <a:pt x="1479828" y="1030662"/>
                    <a:pt x="1374969" y="1026808"/>
                    <a:pt x="1266616" y="1026212"/>
                  </a:cubicBezTo>
                  <a:cubicBezTo>
                    <a:pt x="1236949" y="1025926"/>
                    <a:pt x="1198550" y="1033786"/>
                    <a:pt x="1170295" y="1052520"/>
                  </a:cubicBezTo>
                  <a:lnTo>
                    <a:pt x="1103294" y="1100300"/>
                  </a:lnTo>
                  <a:lnTo>
                    <a:pt x="1061877" y="1155787"/>
                  </a:lnTo>
                  <a:cubicBezTo>
                    <a:pt x="1029363" y="1207827"/>
                    <a:pt x="1005081" y="1265421"/>
                    <a:pt x="987795" y="1327951"/>
                  </a:cubicBezTo>
                  <a:cubicBezTo>
                    <a:pt x="941700" y="1494151"/>
                    <a:pt x="961456" y="1661996"/>
                    <a:pt x="977918" y="1836423"/>
                  </a:cubicBezTo>
                  <a:cubicBezTo>
                    <a:pt x="1024013" y="1805158"/>
                    <a:pt x="1065170" y="1780476"/>
                    <a:pt x="1104680" y="1750856"/>
                  </a:cubicBezTo>
                  <a:cubicBezTo>
                    <a:pt x="1135958" y="1726173"/>
                    <a:pt x="1140897" y="1688325"/>
                    <a:pt x="1142543" y="1652123"/>
                  </a:cubicBezTo>
                  <a:cubicBezTo>
                    <a:pt x="1145836" y="1591239"/>
                    <a:pt x="1145836" y="1591239"/>
                    <a:pt x="1208394" y="1576428"/>
                  </a:cubicBezTo>
                  <a:cubicBezTo>
                    <a:pt x="1214979" y="1610985"/>
                    <a:pt x="1219918" y="1645541"/>
                    <a:pt x="1226503" y="1685034"/>
                  </a:cubicBezTo>
                  <a:cubicBezTo>
                    <a:pt x="1277537" y="1653769"/>
                    <a:pt x="1305523" y="1610985"/>
                    <a:pt x="1325278" y="1561618"/>
                  </a:cubicBezTo>
                  <a:cubicBezTo>
                    <a:pt x="1381251" y="1569846"/>
                    <a:pt x="1386190" y="1576428"/>
                    <a:pt x="1368081" y="1627440"/>
                  </a:cubicBezTo>
                  <a:cubicBezTo>
                    <a:pt x="1343387" y="1706426"/>
                    <a:pt x="1293999" y="1768957"/>
                    <a:pt x="1231442" y="1819968"/>
                  </a:cubicBezTo>
                  <a:cubicBezTo>
                    <a:pt x="1147482" y="1889081"/>
                    <a:pt x="1075047" y="1966421"/>
                    <a:pt x="1035537" y="2071736"/>
                  </a:cubicBezTo>
                  <a:cubicBezTo>
                    <a:pt x="979564" y="2221480"/>
                    <a:pt x="969686" y="2372870"/>
                    <a:pt x="1000966" y="2527550"/>
                  </a:cubicBezTo>
                  <a:cubicBezTo>
                    <a:pt x="1014136" y="2593372"/>
                    <a:pt x="1030598" y="2660840"/>
                    <a:pt x="1058585" y="2721725"/>
                  </a:cubicBezTo>
                  <a:cubicBezTo>
                    <a:pt x="1094802" y="2795774"/>
                    <a:pt x="1154067" y="2853368"/>
                    <a:pt x="1239672" y="2871469"/>
                  </a:cubicBezTo>
                  <a:cubicBezTo>
                    <a:pt x="1282476" y="2881342"/>
                    <a:pt x="1326925" y="2881342"/>
                    <a:pt x="1377959" y="2884633"/>
                  </a:cubicBezTo>
                  <a:cubicBezTo>
                    <a:pt x="1300584" y="2914253"/>
                    <a:pt x="1228149" y="2909316"/>
                    <a:pt x="1154067" y="2902734"/>
                  </a:cubicBezTo>
                  <a:cubicBezTo>
                    <a:pt x="1154067" y="2917544"/>
                    <a:pt x="1154067" y="2930708"/>
                    <a:pt x="1154067" y="2943872"/>
                  </a:cubicBezTo>
                  <a:cubicBezTo>
                    <a:pt x="1106326" y="2904379"/>
                    <a:pt x="1060231" y="2864887"/>
                    <a:pt x="1007551" y="2822103"/>
                  </a:cubicBezTo>
                  <a:cubicBezTo>
                    <a:pt x="1002612" y="2892861"/>
                    <a:pt x="1025659" y="2935645"/>
                    <a:pt x="1078339" y="2960328"/>
                  </a:cubicBezTo>
                  <a:cubicBezTo>
                    <a:pt x="1142543" y="2991594"/>
                    <a:pt x="1211686" y="3009694"/>
                    <a:pt x="1284122" y="3014631"/>
                  </a:cubicBezTo>
                  <a:cubicBezTo>
                    <a:pt x="1307169" y="3014631"/>
                    <a:pt x="1330217" y="3021213"/>
                    <a:pt x="1354911" y="3024504"/>
                  </a:cubicBezTo>
                  <a:cubicBezTo>
                    <a:pt x="1353264" y="3027795"/>
                    <a:pt x="1353264" y="3031086"/>
                    <a:pt x="1353264" y="3034378"/>
                  </a:cubicBezTo>
                  <a:cubicBezTo>
                    <a:pt x="1275891" y="3034378"/>
                    <a:pt x="1198516" y="3034378"/>
                    <a:pt x="1119496" y="3034378"/>
                  </a:cubicBezTo>
                  <a:cubicBezTo>
                    <a:pt x="1117850" y="3037669"/>
                    <a:pt x="1117850" y="3039314"/>
                    <a:pt x="1116204" y="3042605"/>
                  </a:cubicBezTo>
                  <a:cubicBezTo>
                    <a:pt x="1193577" y="3085389"/>
                    <a:pt x="1272598" y="3128173"/>
                    <a:pt x="1351618" y="3170957"/>
                  </a:cubicBezTo>
                  <a:cubicBezTo>
                    <a:pt x="1349972" y="3174248"/>
                    <a:pt x="1348325" y="3177539"/>
                    <a:pt x="1346679" y="3182476"/>
                  </a:cubicBezTo>
                  <a:cubicBezTo>
                    <a:pt x="1314577" y="3171780"/>
                    <a:pt x="1282475" y="3161084"/>
                    <a:pt x="1249345" y="3149977"/>
                  </a:cubicBezTo>
                  <a:lnTo>
                    <a:pt x="1157347" y="3118897"/>
                  </a:lnTo>
                  <a:lnTo>
                    <a:pt x="1146222" y="3117112"/>
                  </a:lnTo>
                  <a:lnTo>
                    <a:pt x="1146421" y="3118198"/>
                  </a:lnTo>
                  <a:lnTo>
                    <a:pt x="1268202" y="3287313"/>
                  </a:lnTo>
                  <a:cubicBezTo>
                    <a:pt x="1265622" y="3289937"/>
                    <a:pt x="1261484" y="3293093"/>
                    <a:pt x="1258903" y="3295716"/>
                  </a:cubicBezTo>
                  <a:cubicBezTo>
                    <a:pt x="1240541" y="3277640"/>
                    <a:pt x="1217509" y="3261163"/>
                    <a:pt x="1202262" y="3242021"/>
                  </a:cubicBezTo>
                  <a:lnTo>
                    <a:pt x="1159440" y="3189180"/>
                  </a:lnTo>
                  <a:lnTo>
                    <a:pt x="1182053" y="3312474"/>
                  </a:lnTo>
                  <a:cubicBezTo>
                    <a:pt x="1178762" y="3314119"/>
                    <a:pt x="1175469" y="3315765"/>
                    <a:pt x="1173823" y="3315765"/>
                  </a:cubicBezTo>
                  <a:cubicBezTo>
                    <a:pt x="1163945" y="3299309"/>
                    <a:pt x="1150775" y="3281209"/>
                    <a:pt x="1144190" y="3261462"/>
                  </a:cubicBezTo>
                  <a:cubicBezTo>
                    <a:pt x="1135958" y="3241715"/>
                    <a:pt x="1134312" y="3220323"/>
                    <a:pt x="1131019" y="3197286"/>
                  </a:cubicBezTo>
                  <a:cubicBezTo>
                    <a:pt x="1121143" y="3144628"/>
                    <a:pt x="1099741" y="3103490"/>
                    <a:pt x="1048707" y="3073870"/>
                  </a:cubicBezTo>
                  <a:cubicBezTo>
                    <a:pt x="979564" y="3034378"/>
                    <a:pt x="941700" y="2966910"/>
                    <a:pt x="913713" y="2894506"/>
                  </a:cubicBezTo>
                  <a:cubicBezTo>
                    <a:pt x="910421" y="2886278"/>
                    <a:pt x="908775" y="2879697"/>
                    <a:pt x="905483" y="2871469"/>
                  </a:cubicBezTo>
                  <a:cubicBezTo>
                    <a:pt x="905483" y="2869823"/>
                    <a:pt x="902190" y="2869823"/>
                    <a:pt x="902190" y="2868178"/>
                  </a:cubicBezTo>
                  <a:cubicBezTo>
                    <a:pt x="887374" y="2912607"/>
                    <a:pt x="869265" y="2955391"/>
                    <a:pt x="859387" y="3001466"/>
                  </a:cubicBezTo>
                  <a:cubicBezTo>
                    <a:pt x="856095" y="3019567"/>
                    <a:pt x="864326" y="3045896"/>
                    <a:pt x="875850" y="3060706"/>
                  </a:cubicBezTo>
                  <a:cubicBezTo>
                    <a:pt x="898898" y="3090325"/>
                    <a:pt x="930176" y="3115009"/>
                    <a:pt x="956517" y="3141337"/>
                  </a:cubicBezTo>
                  <a:cubicBezTo>
                    <a:pt x="992734" y="3177539"/>
                    <a:pt x="1005904" y="3221969"/>
                    <a:pt x="1002612" y="3274626"/>
                  </a:cubicBezTo>
                  <a:cubicBezTo>
                    <a:pt x="976271" y="3185767"/>
                    <a:pt x="890666" y="3156147"/>
                    <a:pt x="831401" y="3098553"/>
                  </a:cubicBezTo>
                  <a:cubicBezTo>
                    <a:pt x="791891" y="3175893"/>
                    <a:pt x="814938" y="3246652"/>
                    <a:pt x="844571" y="3317410"/>
                  </a:cubicBezTo>
                  <a:cubicBezTo>
                    <a:pt x="813292" y="3317410"/>
                    <a:pt x="813292" y="3317410"/>
                    <a:pt x="813292" y="3317410"/>
                  </a:cubicBezTo>
                  <a:cubicBezTo>
                    <a:pt x="775428" y="3266399"/>
                    <a:pt x="755673" y="3207159"/>
                    <a:pt x="757319" y="3138047"/>
                  </a:cubicBezTo>
                  <a:cubicBezTo>
                    <a:pt x="691469" y="3159438"/>
                    <a:pt x="660190" y="3220323"/>
                    <a:pt x="607510" y="3249943"/>
                  </a:cubicBezTo>
                  <a:cubicBezTo>
                    <a:pt x="605863" y="3248297"/>
                    <a:pt x="604217" y="3246652"/>
                    <a:pt x="600925" y="3243361"/>
                  </a:cubicBezTo>
                  <a:cubicBezTo>
                    <a:pt x="622326" y="3217032"/>
                    <a:pt x="642081" y="3190703"/>
                    <a:pt x="663482" y="3166021"/>
                  </a:cubicBezTo>
                  <a:cubicBezTo>
                    <a:pt x="716163" y="3105135"/>
                    <a:pt x="758965" y="3037669"/>
                    <a:pt x="778721" y="2958682"/>
                  </a:cubicBezTo>
                  <a:cubicBezTo>
                    <a:pt x="786952" y="2920835"/>
                    <a:pt x="788598" y="2886278"/>
                    <a:pt x="772135" y="2843494"/>
                  </a:cubicBezTo>
                  <a:cubicBezTo>
                    <a:pt x="750734" y="2881342"/>
                    <a:pt x="724394" y="2910962"/>
                    <a:pt x="714516" y="2947163"/>
                  </a:cubicBezTo>
                  <a:cubicBezTo>
                    <a:pt x="702992" y="2980075"/>
                    <a:pt x="706285" y="3019567"/>
                    <a:pt x="698054" y="3059060"/>
                  </a:cubicBezTo>
                  <a:cubicBezTo>
                    <a:pt x="686530" y="3039314"/>
                    <a:pt x="676653" y="3017922"/>
                    <a:pt x="665129" y="2996530"/>
                  </a:cubicBezTo>
                  <a:cubicBezTo>
                    <a:pt x="594339" y="3045896"/>
                    <a:pt x="503796" y="3070579"/>
                    <a:pt x="485686" y="3179185"/>
                  </a:cubicBezTo>
                  <a:cubicBezTo>
                    <a:pt x="472517" y="3139692"/>
                    <a:pt x="474163" y="3118300"/>
                    <a:pt x="492272" y="3088680"/>
                  </a:cubicBezTo>
                  <a:cubicBezTo>
                    <a:pt x="507088" y="3062351"/>
                    <a:pt x="525197" y="3039314"/>
                    <a:pt x="538367" y="3008049"/>
                  </a:cubicBezTo>
                  <a:cubicBezTo>
                    <a:pt x="472517" y="3027795"/>
                    <a:pt x="405020" y="3049187"/>
                    <a:pt x="337523" y="3068934"/>
                  </a:cubicBezTo>
                  <a:cubicBezTo>
                    <a:pt x="335877" y="3065643"/>
                    <a:pt x="334231" y="3060706"/>
                    <a:pt x="332585" y="3057415"/>
                  </a:cubicBezTo>
                  <a:cubicBezTo>
                    <a:pt x="355633" y="3045896"/>
                    <a:pt x="378680" y="3029440"/>
                    <a:pt x="401728" y="3021213"/>
                  </a:cubicBezTo>
                  <a:cubicBezTo>
                    <a:pt x="451115" y="3001466"/>
                    <a:pt x="502149" y="2986656"/>
                    <a:pt x="549891" y="2966910"/>
                  </a:cubicBezTo>
                  <a:cubicBezTo>
                    <a:pt x="607510" y="2943872"/>
                    <a:pt x="647020" y="2906025"/>
                    <a:pt x="648666" y="2828684"/>
                  </a:cubicBezTo>
                  <a:cubicBezTo>
                    <a:pt x="597632" y="2894506"/>
                    <a:pt x="530135" y="2907671"/>
                    <a:pt x="462639" y="2924126"/>
                  </a:cubicBezTo>
                  <a:cubicBezTo>
                    <a:pt x="428067" y="2934000"/>
                    <a:pt x="398435" y="2957037"/>
                    <a:pt x="360571" y="2976784"/>
                  </a:cubicBezTo>
                  <a:cubicBezTo>
                    <a:pt x="368802" y="2960328"/>
                    <a:pt x="375387" y="2948809"/>
                    <a:pt x="383619" y="2934000"/>
                  </a:cubicBezTo>
                  <a:cubicBezTo>
                    <a:pt x="339170" y="2930708"/>
                    <a:pt x="298013" y="2927417"/>
                    <a:pt x="258503" y="2925772"/>
                  </a:cubicBezTo>
                  <a:cubicBezTo>
                    <a:pt x="256857" y="2924126"/>
                    <a:pt x="256857" y="2920835"/>
                    <a:pt x="256857" y="2919190"/>
                  </a:cubicBezTo>
                  <a:cubicBezTo>
                    <a:pt x="293075" y="2909316"/>
                    <a:pt x="327646" y="2899443"/>
                    <a:pt x="363864" y="2887924"/>
                  </a:cubicBezTo>
                  <a:cubicBezTo>
                    <a:pt x="488979" y="2850077"/>
                    <a:pt x="568000" y="2767800"/>
                    <a:pt x="604217" y="2641093"/>
                  </a:cubicBezTo>
                  <a:cubicBezTo>
                    <a:pt x="661836" y="2441982"/>
                    <a:pt x="693116" y="2237935"/>
                    <a:pt x="668421" y="2030598"/>
                  </a:cubicBezTo>
                  <a:cubicBezTo>
                    <a:pt x="645373" y="1826140"/>
                    <a:pt x="571909" y="1643099"/>
                    <a:pt x="442514" y="1486988"/>
                  </a:cubicBezTo>
                  <a:lnTo>
                    <a:pt x="437398" y="1481322"/>
                  </a:lnTo>
                  <a:lnTo>
                    <a:pt x="437398" y="1485716"/>
                  </a:lnTo>
                  <a:lnTo>
                    <a:pt x="423963" y="1467715"/>
                  </a:lnTo>
                  <a:cubicBezTo>
                    <a:pt x="403436" y="1444548"/>
                    <a:pt x="380697" y="1422848"/>
                    <a:pt x="355592" y="1402691"/>
                  </a:cubicBezTo>
                  <a:cubicBezTo>
                    <a:pt x="291388" y="1351678"/>
                    <a:pt x="212367" y="1331932"/>
                    <a:pt x="138286" y="1303958"/>
                  </a:cubicBezTo>
                  <a:cubicBezTo>
                    <a:pt x="92190" y="1287503"/>
                    <a:pt x="47742" y="1267756"/>
                    <a:pt x="0" y="1246364"/>
                  </a:cubicBezTo>
                  <a:cubicBezTo>
                    <a:pt x="24694" y="1215099"/>
                    <a:pt x="42803" y="1193706"/>
                    <a:pt x="83960" y="1210162"/>
                  </a:cubicBezTo>
                  <a:cubicBezTo>
                    <a:pt x="121823" y="1224972"/>
                    <a:pt x="162980" y="1226617"/>
                    <a:pt x="212367" y="1236491"/>
                  </a:cubicBezTo>
                  <a:cubicBezTo>
                    <a:pt x="77375" y="1058772"/>
                    <a:pt x="34571" y="864598"/>
                    <a:pt x="42803" y="653969"/>
                  </a:cubicBezTo>
                  <a:cubicBezTo>
                    <a:pt x="55973" y="655615"/>
                    <a:pt x="64204" y="657260"/>
                    <a:pt x="72436" y="658906"/>
                  </a:cubicBezTo>
                  <a:cubicBezTo>
                    <a:pt x="80667" y="660551"/>
                    <a:pt x="88898" y="662197"/>
                    <a:pt x="97129" y="665488"/>
                  </a:cubicBezTo>
                  <a:cubicBezTo>
                    <a:pt x="111946" y="807004"/>
                    <a:pt x="148163" y="943585"/>
                    <a:pt x="177796" y="979786"/>
                  </a:cubicBezTo>
                  <a:cubicBezTo>
                    <a:pt x="200843" y="917256"/>
                    <a:pt x="223891" y="853080"/>
                    <a:pt x="245293" y="787258"/>
                  </a:cubicBezTo>
                  <a:cubicBezTo>
                    <a:pt x="293034" y="810296"/>
                    <a:pt x="293034" y="810296"/>
                    <a:pt x="281510" y="858016"/>
                  </a:cubicBezTo>
                  <a:cubicBezTo>
                    <a:pt x="271633" y="889281"/>
                    <a:pt x="263401" y="920547"/>
                    <a:pt x="256816" y="953458"/>
                  </a:cubicBezTo>
                  <a:cubicBezTo>
                    <a:pt x="245293" y="1009406"/>
                    <a:pt x="248586" y="1063709"/>
                    <a:pt x="291388" y="1109784"/>
                  </a:cubicBezTo>
                  <a:cubicBezTo>
                    <a:pt x="322667" y="1141050"/>
                    <a:pt x="349007" y="1175606"/>
                    <a:pt x="381932" y="1205225"/>
                  </a:cubicBezTo>
                  <a:lnTo>
                    <a:pt x="403289" y="1222648"/>
                  </a:lnTo>
                  <a:lnTo>
                    <a:pt x="401728" y="1210296"/>
                  </a:lnTo>
                  <a:cubicBezTo>
                    <a:pt x="398847" y="1185201"/>
                    <a:pt x="396789" y="1160929"/>
                    <a:pt x="396789" y="1137069"/>
                  </a:cubicBezTo>
                  <a:cubicBezTo>
                    <a:pt x="395142" y="1074539"/>
                    <a:pt x="395142" y="1013653"/>
                    <a:pt x="401728" y="952768"/>
                  </a:cubicBezTo>
                  <a:cubicBezTo>
                    <a:pt x="406666" y="906693"/>
                    <a:pt x="413252" y="905048"/>
                    <a:pt x="460993" y="914921"/>
                  </a:cubicBezTo>
                  <a:cubicBezTo>
                    <a:pt x="434652" y="1171625"/>
                    <a:pt x="549891" y="1374026"/>
                    <a:pt x="688177" y="1568201"/>
                  </a:cubicBezTo>
                  <a:cubicBezTo>
                    <a:pt x="691469" y="1568201"/>
                    <a:pt x="694761" y="1566555"/>
                    <a:pt x="698054" y="1566555"/>
                  </a:cubicBezTo>
                  <a:cubicBezTo>
                    <a:pt x="701346" y="1535290"/>
                    <a:pt x="699700" y="1504024"/>
                    <a:pt x="706285" y="1474404"/>
                  </a:cubicBezTo>
                  <a:cubicBezTo>
                    <a:pt x="729333" y="1359217"/>
                    <a:pt x="752380" y="1242383"/>
                    <a:pt x="780367" y="1128841"/>
                  </a:cubicBezTo>
                  <a:cubicBezTo>
                    <a:pt x="808353" y="1012008"/>
                    <a:pt x="836340" y="895174"/>
                    <a:pt x="826462" y="775050"/>
                  </a:cubicBezTo>
                  <a:cubicBezTo>
                    <a:pt x="821523" y="719102"/>
                    <a:pt x="814938" y="663153"/>
                    <a:pt x="803414" y="608850"/>
                  </a:cubicBezTo>
                  <a:cubicBezTo>
                    <a:pt x="798476" y="585813"/>
                    <a:pt x="780367" y="562775"/>
                    <a:pt x="762258" y="547965"/>
                  </a:cubicBezTo>
                  <a:cubicBezTo>
                    <a:pt x="696407" y="493662"/>
                    <a:pt x="630558" y="442651"/>
                    <a:pt x="561415" y="393284"/>
                  </a:cubicBezTo>
                  <a:cubicBezTo>
                    <a:pt x="493918" y="342273"/>
                    <a:pt x="441238" y="283033"/>
                    <a:pt x="428067" y="197465"/>
                  </a:cubicBezTo>
                  <a:cubicBezTo>
                    <a:pt x="424775" y="162908"/>
                    <a:pt x="428067" y="128352"/>
                    <a:pt x="428067" y="93796"/>
                  </a:cubicBezTo>
                  <a:cubicBezTo>
                    <a:pt x="459347" y="87214"/>
                    <a:pt x="474163" y="95442"/>
                    <a:pt x="477455" y="129998"/>
                  </a:cubicBezTo>
                  <a:cubicBezTo>
                    <a:pt x="485686" y="204047"/>
                    <a:pt x="530135" y="256705"/>
                    <a:pt x="587754" y="294552"/>
                  </a:cubicBezTo>
                  <a:cubicBezTo>
                    <a:pt x="656897" y="338982"/>
                    <a:pt x="732626" y="376829"/>
                    <a:pt x="811645" y="421258"/>
                  </a:cubicBezTo>
                  <a:cubicBezTo>
                    <a:pt x="800122" y="343918"/>
                    <a:pt x="786952" y="276451"/>
                    <a:pt x="782013" y="210630"/>
                  </a:cubicBezTo>
                  <a:cubicBezTo>
                    <a:pt x="778721" y="143162"/>
                    <a:pt x="782013" y="75695"/>
                    <a:pt x="782013" y="6583"/>
                  </a:cubicBezTo>
                  <a:cubicBezTo>
                    <a:pt x="847864" y="18101"/>
                    <a:pt x="846217" y="18101"/>
                    <a:pt x="856095" y="72404"/>
                  </a:cubicBezTo>
                  <a:cubicBezTo>
                    <a:pt x="864326" y="118479"/>
                    <a:pt x="874203" y="164555"/>
                    <a:pt x="884081" y="212275"/>
                  </a:cubicBezTo>
                  <a:cubicBezTo>
                    <a:pt x="931822" y="171136"/>
                    <a:pt x="959809" y="77340"/>
                    <a:pt x="953224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N"/>
            </a:p>
          </p:txBody>
        </p:sp>
        <p:sp>
          <p:nvSpPr>
            <p:cNvPr id="34" name="Teardrop 33"/>
            <p:cNvSpPr/>
            <p:nvPr/>
          </p:nvSpPr>
          <p:spPr>
            <a:xfrm>
              <a:off x="4156032" y="2934977"/>
              <a:ext cx="944528" cy="944528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latin typeface="IRANSans" panose="02040503050201020203" pitchFamily="18" charset="-78"/>
                <a:cs typeface="IRANSans" panose="02040503050201020203" pitchFamily="18" charset="-78"/>
              </a:endParaRPr>
            </a:p>
          </p:txBody>
        </p:sp>
        <p:sp>
          <p:nvSpPr>
            <p:cNvPr id="35" name="Teardrop 34"/>
            <p:cNvSpPr/>
            <p:nvPr/>
          </p:nvSpPr>
          <p:spPr>
            <a:xfrm>
              <a:off x="3897967" y="4223652"/>
              <a:ext cx="944528" cy="944528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latin typeface="IRANSans" panose="02040503050201020203" pitchFamily="18" charset="-78"/>
                <a:cs typeface="IRANSans" panose="02040503050201020203" pitchFamily="18" charset="-78"/>
              </a:endParaRPr>
            </a:p>
          </p:txBody>
        </p:sp>
        <p:sp>
          <p:nvSpPr>
            <p:cNvPr id="36" name="Teardrop 35"/>
            <p:cNvSpPr/>
            <p:nvPr/>
          </p:nvSpPr>
          <p:spPr>
            <a:xfrm>
              <a:off x="3094072" y="2268513"/>
              <a:ext cx="944528" cy="944528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latin typeface="IRANSans" panose="02040503050201020203" pitchFamily="18" charset="-78"/>
                <a:cs typeface="IRANSans" panose="02040503050201020203" pitchFamily="18" charset="-78"/>
              </a:endParaRPr>
            </a:p>
          </p:txBody>
        </p:sp>
        <p:sp>
          <p:nvSpPr>
            <p:cNvPr id="37" name="Teardrop 36"/>
            <p:cNvSpPr/>
            <p:nvPr/>
          </p:nvSpPr>
          <p:spPr>
            <a:xfrm flipH="1">
              <a:off x="1862912" y="3682892"/>
              <a:ext cx="944528" cy="944528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400" dirty="0">
                <a:latin typeface="IRANSans" panose="02040503050201020203" pitchFamily="18" charset="-78"/>
                <a:cs typeface="IRANSans" panose="02040503050201020203" pitchFamily="18" charset="-78"/>
              </a:endParaRPr>
            </a:p>
          </p:txBody>
        </p:sp>
      </p:grpSp>
      <p:sp>
        <p:nvSpPr>
          <p:cNvPr id="27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1235046" y="4138808"/>
            <a:ext cx="3008259" cy="307235"/>
          </a:xfrm>
        </p:spPr>
        <p:txBody>
          <a:bodyPr>
            <a:noAutofit/>
          </a:bodyPr>
          <a:lstStyle/>
          <a:p>
            <a:r>
              <a:rPr lang="fa-IR" sz="2400" b="1" dirty="0">
                <a:latin typeface="IRANSans" panose="02040503050201020203" pitchFamily="18" charset="-78"/>
                <a:cs typeface="IRANSans" panose="02040503050201020203" pitchFamily="18" charset="-78"/>
              </a:rPr>
              <a:t>فناوری</a:t>
            </a:r>
            <a:r>
              <a:rPr lang="fa-IR" sz="2400" b="1" dirty="0"/>
              <a:t> </a:t>
            </a:r>
            <a:r>
              <a:rPr lang="fa-IR" sz="2400" b="1" dirty="0">
                <a:latin typeface="IRANSans" panose="02040503050201020203" pitchFamily="18" charset="-78"/>
                <a:cs typeface="IRANSans" panose="02040503050201020203" pitchFamily="18" charset="-78"/>
              </a:rPr>
              <a:t>اطلاعات</a:t>
            </a:r>
            <a:endParaRPr lang="en-AU" sz="2400" b="1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29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1775789" y="2136369"/>
            <a:ext cx="3008259" cy="307235"/>
          </a:xfrm>
        </p:spPr>
        <p:txBody>
          <a:bodyPr>
            <a:noAutofit/>
          </a:bodyPr>
          <a:lstStyle/>
          <a:p>
            <a:r>
              <a:rPr lang="fa-IR" sz="2400" b="1" dirty="0">
                <a:latin typeface="IRANSans" panose="02040503050201020203" pitchFamily="18" charset="-78"/>
                <a:cs typeface="IRANSans" panose="02040503050201020203" pitchFamily="18" charset="-78"/>
              </a:rPr>
              <a:t>کسب و کارهای فناورانه</a:t>
            </a:r>
            <a:endParaRPr lang="en-AU" sz="2400" b="1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32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8536993" y="2777042"/>
            <a:ext cx="3008259" cy="307235"/>
          </a:xfrm>
        </p:spPr>
        <p:txBody>
          <a:bodyPr>
            <a:noAutofit/>
          </a:bodyPr>
          <a:lstStyle/>
          <a:p>
            <a:pPr rtl="1"/>
            <a:r>
              <a:rPr lang="fa-IR" sz="2400" b="1" dirty="0">
                <a:latin typeface="IRANSans" panose="02040503050201020203" pitchFamily="18" charset="-78"/>
                <a:cs typeface="IRANSans" panose="02040503050201020203" pitchFamily="18" charset="-78"/>
              </a:rPr>
              <a:t>خوشه صنعتی آبزیان</a:t>
            </a:r>
            <a:endParaRPr lang="en-AU" sz="2400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sp>
        <p:nvSpPr>
          <p:cNvPr id="40" name="Text Placeholder 35"/>
          <p:cNvSpPr>
            <a:spLocks noGrp="1"/>
          </p:cNvSpPr>
          <p:nvPr>
            <p:ph type="body" sz="quarter" idx="16"/>
          </p:nvPr>
        </p:nvSpPr>
        <p:spPr>
          <a:xfrm>
            <a:off x="8531556" y="4406369"/>
            <a:ext cx="3008259" cy="307235"/>
          </a:xfrm>
        </p:spPr>
        <p:txBody>
          <a:bodyPr>
            <a:noAutofit/>
          </a:bodyPr>
          <a:lstStyle/>
          <a:p>
            <a:pPr rtl="1">
              <a:lnSpc>
                <a:spcPct val="100000"/>
              </a:lnSpc>
            </a:pPr>
            <a:r>
              <a:rPr lang="fa-IR" sz="2400" b="1" dirty="0">
                <a:latin typeface="IRANSans" panose="02040503050201020203" pitchFamily="18" charset="-78"/>
                <a:cs typeface="IRANSans" panose="02040503050201020203" pitchFamily="18" charset="-78"/>
              </a:rPr>
              <a:t>خوشه صنعتی خرما</a:t>
            </a:r>
            <a:endParaRPr lang="en-AU" sz="2400" b="1" dirty="0"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752" y="0"/>
            <a:ext cx="1585686" cy="172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0498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29" grpId="0" build="p"/>
      <p:bldP spid="32" grpId="0" build="p"/>
      <p:bldP spid="4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0925908" y="694084"/>
            <a:ext cx="558528" cy="359870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fa-IR" sz="1600" dirty="0">
              <a:solidFill>
                <a:schemeClr val="bg1"/>
              </a:solidFill>
              <a:latin typeface="IRANSans" panose="02040503050201020203" pitchFamily="18" charset="-78"/>
              <a:cs typeface="IRANSans" panose="02040503050201020203" pitchFamily="18" charset="-78"/>
            </a:endParaRPr>
          </a:p>
          <a:p>
            <a:pPr>
              <a:lnSpc>
                <a:spcPct val="150000"/>
              </a:lnSpc>
            </a:pPr>
            <a:endParaRPr lang="en-AU" sz="1600" dirty="0">
              <a:solidFill>
                <a:schemeClr val="bg1"/>
              </a:solidFill>
              <a:latin typeface="IRANSans" panose="02040503050201020203" pitchFamily="18" charset="-78"/>
              <a:cs typeface="IRANSans" panose="02040503050201020203" pitchFamily="18" charset="-78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183" b="10183"/>
          <a:stretch>
            <a:fillRect/>
          </a:stretch>
        </p:blipFill>
        <p:spPr/>
      </p:pic>
      <p:sp>
        <p:nvSpPr>
          <p:cNvPr id="10" name="Text Placeholder 19"/>
          <p:cNvSpPr txBox="1">
            <a:spLocks/>
          </p:cNvSpPr>
          <p:nvPr/>
        </p:nvSpPr>
        <p:spPr>
          <a:xfrm>
            <a:off x="6904710" y="2898730"/>
            <a:ext cx="4933373" cy="3547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>
                <a:latin typeface="IRANSans" panose="02040503050201020203" pitchFamily="18" charset="-78"/>
                <a:cs typeface="B Titr" pitchFamily="2" charset="-78"/>
              </a:rPr>
              <a:t>مجريان(برگزاركنندگان) رويداد استارتاپي در استان :</a:t>
            </a:r>
            <a:endParaRPr lang="fa-IR" dirty="0">
              <a:latin typeface="IRANSans" panose="02040503050201020203" pitchFamily="18" charset="-78"/>
              <a:cs typeface="B Titr" pitchFamily="2" charset="-78"/>
            </a:endParaRPr>
          </a:p>
          <a:p>
            <a:pPr algn="r"/>
            <a:r>
              <a:rPr lang="fa-IR" sz="2400" b="1" dirty="0" smtClean="0">
                <a:solidFill>
                  <a:srgbClr val="00B050"/>
                </a:solidFill>
                <a:latin typeface="IRANSans" panose="02040503050201020203" pitchFamily="18" charset="-78"/>
                <a:cs typeface="B Nazanin" pitchFamily="2" charset="-78"/>
              </a:rPr>
              <a:t>1- دانشگاهها </a:t>
            </a:r>
          </a:p>
          <a:p>
            <a:r>
              <a:rPr lang="fa-IR" sz="2400" b="1" dirty="0" smtClean="0">
                <a:solidFill>
                  <a:srgbClr val="00B050"/>
                </a:solidFill>
                <a:latin typeface="IRANSans" panose="02040503050201020203" pitchFamily="18" charset="-78"/>
                <a:cs typeface="B Nazanin" pitchFamily="2" charset="-78"/>
              </a:rPr>
              <a:t>2-پارك هاي علم و فناوري</a:t>
            </a:r>
          </a:p>
          <a:p>
            <a:r>
              <a:rPr lang="fa-IR" sz="2400" b="1" dirty="0" smtClean="0">
                <a:solidFill>
                  <a:srgbClr val="00B050"/>
                </a:solidFill>
                <a:latin typeface="IRANSans" panose="02040503050201020203" pitchFamily="18" charset="-78"/>
                <a:cs typeface="B Nazanin" pitchFamily="2" charset="-78"/>
              </a:rPr>
              <a:t>3-بنياد نخبگان</a:t>
            </a:r>
            <a:endParaRPr lang="en-US" sz="2400" b="1" dirty="0" smtClean="0">
              <a:solidFill>
                <a:srgbClr val="00B050"/>
              </a:solidFill>
              <a:latin typeface="IRANSans" panose="02040503050201020203" pitchFamily="18" charset="-78"/>
              <a:cs typeface="B Nazanin" pitchFamily="2" charset="-78"/>
            </a:endParaRPr>
          </a:p>
          <a:p>
            <a:r>
              <a:rPr lang="fa-IR" sz="2400" b="1" dirty="0" smtClean="0">
                <a:solidFill>
                  <a:srgbClr val="00B050"/>
                </a:solidFill>
                <a:latin typeface="IRANSans" panose="02040503050201020203" pitchFamily="18" charset="-78"/>
                <a:cs typeface="B Nazanin" pitchFamily="2" charset="-78"/>
              </a:rPr>
              <a:t>4-پژوهشگاهها</a:t>
            </a:r>
            <a:endParaRPr lang="en-US" sz="2400" b="1" dirty="0" smtClean="0">
              <a:solidFill>
                <a:srgbClr val="00B050"/>
              </a:solidFill>
              <a:latin typeface="IRANSans" panose="02040503050201020203" pitchFamily="18" charset="-78"/>
              <a:cs typeface="B Nazanin" pitchFamily="2" charset="-78"/>
            </a:endParaRPr>
          </a:p>
          <a:p>
            <a:r>
              <a:rPr lang="fa-IR" sz="2400" b="1" dirty="0" smtClean="0">
                <a:solidFill>
                  <a:srgbClr val="00B050"/>
                </a:solidFill>
                <a:latin typeface="IRANSans" panose="02040503050201020203" pitchFamily="18" charset="-78"/>
                <a:cs typeface="B Nazanin" pitchFamily="2" charset="-78"/>
              </a:rPr>
              <a:t>5-مراكز رشد</a:t>
            </a:r>
          </a:p>
          <a:p>
            <a:r>
              <a:rPr lang="fa-IR" sz="2400" b="1" dirty="0" smtClean="0">
                <a:solidFill>
                  <a:srgbClr val="00B050"/>
                </a:solidFill>
                <a:latin typeface="IRANSans" panose="02040503050201020203" pitchFamily="18" charset="-78"/>
                <a:cs typeface="B Nazanin" pitchFamily="2" charset="-78"/>
              </a:rPr>
              <a:t>6-دستگاههاي اجرايي متولي</a:t>
            </a:r>
            <a:endParaRPr lang="en-US" sz="2400" b="1" dirty="0">
              <a:solidFill>
                <a:srgbClr val="00B050"/>
              </a:solidFill>
              <a:latin typeface="IRANSans" panose="02040503050201020203" pitchFamily="18" charset="-78"/>
              <a:cs typeface="B Nazanin" pitchFamily="2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09606" y="551460"/>
            <a:ext cx="4805363" cy="1428750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chemeClr val="accent6">
                    <a:lumMod val="75000"/>
                  </a:schemeClr>
                </a:solidFill>
                <a:latin typeface="IRANSans" panose="02040503050201020203" pitchFamily="18" charset="-78"/>
                <a:cs typeface="B Titr" pitchFamily="2" charset="-78"/>
              </a:rPr>
              <a:t>مجريان رويداد هاي استارتاپي</a:t>
            </a:r>
            <a:br>
              <a:rPr lang="fa-IR" sz="3200" b="1" dirty="0" smtClean="0">
                <a:solidFill>
                  <a:schemeClr val="accent6">
                    <a:lumMod val="75000"/>
                  </a:schemeClr>
                </a:solidFill>
                <a:latin typeface="IRANSans" panose="02040503050201020203" pitchFamily="18" charset="-78"/>
                <a:cs typeface="B Titr" pitchFamily="2" charset="-78"/>
              </a:rPr>
            </a:br>
            <a:r>
              <a:rPr lang="fa-IR" sz="3200" b="1" dirty="0" smtClean="0">
                <a:solidFill>
                  <a:schemeClr val="accent6">
                    <a:lumMod val="75000"/>
                  </a:schemeClr>
                </a:solidFill>
                <a:latin typeface="IRANSans" panose="02040503050201020203" pitchFamily="18" charset="-78"/>
                <a:cs typeface="B Titr" pitchFamily="2" charset="-78"/>
              </a:rPr>
              <a:t>در استان</a:t>
            </a:r>
            <a:endParaRPr lang="fa-IR" sz="3200" dirty="0"/>
          </a:p>
        </p:txBody>
      </p:sp>
    </p:spTree>
    <p:extLst>
      <p:ext uri="{BB962C8B-B14F-4D97-AF65-F5344CB8AC3E}">
        <p14:creationId xmlns="" xmlns:p14="http://schemas.microsoft.com/office/powerpoint/2010/main" val="1386686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205741" y="48836"/>
            <a:ext cx="5006339" cy="1325130"/>
          </a:xfrm>
        </p:spPr>
        <p:txBody>
          <a:bodyPr>
            <a:normAutofit/>
          </a:bodyPr>
          <a:lstStyle/>
          <a:p>
            <a:r>
              <a:rPr lang="fa-IR" sz="3200" b="1" dirty="0">
                <a:latin typeface="IRANSans" panose="02040503050201020203" pitchFamily="18" charset="-78"/>
                <a:cs typeface="B Titr" pitchFamily="2" charset="-78"/>
              </a:rPr>
              <a:t>همکاران و سازمان های حامی</a:t>
            </a:r>
            <a:endParaRPr lang="en-AU" sz="3200" b="1" dirty="0">
              <a:latin typeface="IRANSans" panose="02040503050201020203" pitchFamily="18" charset="-78"/>
              <a:cs typeface="B Titr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lnSpcReduction="10000"/>
          </a:bodyPr>
          <a:lstStyle/>
          <a:p>
            <a:endParaRPr lang="fa-IR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lnSpcReduction="10000"/>
          </a:bodyPr>
          <a:lstStyle/>
          <a:p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3973"/>
            <a:ext cx="12192000" cy="2269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790"/>
          <a:stretch/>
        </p:blipFill>
        <p:spPr>
          <a:xfrm>
            <a:off x="490138" y="2020311"/>
            <a:ext cx="11120284" cy="2269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251" y="157018"/>
            <a:ext cx="1585686" cy="172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88126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23888" y="115744"/>
            <a:ext cx="7262812" cy="1325130"/>
          </a:xfrm>
        </p:spPr>
        <p:txBody>
          <a:bodyPr>
            <a:normAutofit/>
          </a:bodyPr>
          <a:lstStyle/>
          <a:p>
            <a:r>
              <a:rPr lang="fa-IR" sz="3200" b="1" dirty="0">
                <a:latin typeface="IRANSans" panose="02040503050201020203" pitchFamily="18" charset="-78"/>
                <a:cs typeface="B Titr" pitchFamily="2" charset="-78"/>
              </a:rPr>
              <a:t>حمایت های شرکت شهرک های صنعتی</a:t>
            </a:r>
            <a:endParaRPr lang="en-AU" sz="3200" b="1" dirty="0">
              <a:latin typeface="IRANSans" panose="02040503050201020203" pitchFamily="18" charset="-78"/>
              <a:cs typeface="B Titr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Business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A7DE-9D96-481F-BC0B-1EA8E0E54455}" type="slidenum">
              <a:rPr lang="en-AU" smtClean="0"/>
              <a:pPr/>
              <a:t>9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685434"/>
            <a:ext cx="11666792" cy="4996985"/>
          </a:xfrm>
          <a:prstGeom prst="rect">
            <a:avLst/>
          </a:prstGeom>
        </p:spPr>
      </p:pic>
      <p:sp>
        <p:nvSpPr>
          <p:cNvPr id="13" name="Subtitle 22"/>
          <p:cNvSpPr txBox="1">
            <a:spLocks/>
          </p:cNvSpPr>
          <p:nvPr/>
        </p:nvSpPr>
        <p:spPr>
          <a:xfrm>
            <a:off x="821126" y="1659085"/>
            <a:ext cx="5567362" cy="436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z="1800" dirty="0">
                <a:solidFill>
                  <a:srgbClr val="7030A0"/>
                </a:solidFill>
                <a:latin typeface="IRANSans" panose="02040503050201020203" pitchFamily="18" charset="-78"/>
                <a:cs typeface="B Titr" pitchFamily="2" charset="-78"/>
              </a:rPr>
              <a:t>این حمایت ها </a:t>
            </a:r>
            <a:r>
              <a:rPr lang="fa-IR" sz="1800" dirty="0" smtClean="0">
                <a:solidFill>
                  <a:srgbClr val="7030A0"/>
                </a:solidFill>
                <a:latin typeface="IRANSans" panose="02040503050201020203" pitchFamily="18" charset="-78"/>
                <a:cs typeface="B Titr" pitchFamily="2" charset="-78"/>
              </a:rPr>
              <a:t> تنها شامل ایده هاي منتخب استان خواهد </a:t>
            </a:r>
            <a:r>
              <a:rPr lang="fa-IR" sz="1800" dirty="0">
                <a:solidFill>
                  <a:srgbClr val="7030A0"/>
                </a:solidFill>
                <a:latin typeface="IRANSans" panose="02040503050201020203" pitchFamily="18" charset="-78"/>
                <a:cs typeface="B Titr" pitchFamily="2" charset="-78"/>
              </a:rPr>
              <a:t>شد</a:t>
            </a:r>
            <a:endParaRPr lang="en-AU" sz="1800" dirty="0">
              <a:solidFill>
                <a:srgbClr val="7030A0"/>
              </a:solidFill>
              <a:latin typeface="IRANSans" panose="02040503050201020203" pitchFamily="18" charset="-78"/>
              <a:cs typeface="B Titr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376" y="0"/>
            <a:ext cx="1585686" cy="172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722475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Efectiva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4243</TotalTime>
  <Words>318</Words>
  <Application>Microsoft Office PowerPoint</Application>
  <PresentationFormat>Custom</PresentationFormat>
  <Paragraphs>78</Paragraphs>
  <Slides>13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فرآيند اجرايي برگزاري رويداد استارتاپي  و  نحوه حمايت از ايده هاي منتخب</vt:lpstr>
      <vt:lpstr>تعريف استارتاپ</vt:lpstr>
      <vt:lpstr>ويژگيهاي استارتاپ ها</vt:lpstr>
      <vt:lpstr>Slide 5</vt:lpstr>
      <vt:lpstr>در استان بوشهر  محورهای اصلی رویداد</vt:lpstr>
      <vt:lpstr>مجريان رويداد هاي استارتاپي در استان</vt:lpstr>
      <vt:lpstr>همکاران و سازمان های حامی</vt:lpstr>
      <vt:lpstr>حمایت های شرکت شهرک های صنعتی</vt:lpstr>
      <vt:lpstr>حمایت های شرکت شهرک های صنعتی</vt:lpstr>
      <vt:lpstr>حمایت های شرکت شهرک های صنعتی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khazan</cp:lastModifiedBy>
  <cp:revision>865</cp:revision>
  <dcterms:created xsi:type="dcterms:W3CDTF">2015-08-05T07:05:11Z</dcterms:created>
  <dcterms:modified xsi:type="dcterms:W3CDTF">2018-11-17T06:06:25Z</dcterms:modified>
</cp:coreProperties>
</file>