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overhead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1746" y="-4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9082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966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679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9133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44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567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179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643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12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314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5421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265FF-CE2E-4083-8954-3A02E4FC7D81}" type="datetimeFigureOut">
              <a:rPr lang="fa-IR" smtClean="0"/>
              <a:t>11/08/1443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29DA-7FFB-439D-ABB2-902954FED53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4421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9594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20778878">
            <a:off x="53664" y="1298140"/>
            <a:ext cx="6857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0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Shekasteh_Beta" panose="02000503000000020003" pitchFamily="2" charset="0"/>
                <a:cs typeface="Shekasteh_Beta" panose="02000503000000020003" pitchFamily="2" charset="0"/>
              </a:rPr>
              <a:t>بیانیه کارکنان، استادان و دانشجویان دانشگاه فنی و حرفه‌ای استان بوشهر در محکومیت جنایات اخیر رژیم سعودی</a:t>
            </a:r>
          </a:p>
        </p:txBody>
      </p:sp>
      <p:sp>
        <p:nvSpPr>
          <p:cNvPr id="7" name="Rectangle 6"/>
          <p:cNvSpPr/>
          <p:nvPr/>
        </p:nvSpPr>
        <p:spPr>
          <a:xfrm>
            <a:off x="-1255590" y="2451981"/>
            <a:ext cx="7137777" cy="830997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کارکنان، استادان و دانشجویان دانشگاه فنی و حرفه‌ای استان </a:t>
            </a:r>
            <a:r>
              <a:rPr lang="fa-IR" sz="1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بوشهر </a:t>
            </a:r>
            <a:r>
              <a:rPr lang="fa-IR" sz="16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بیانیه‌ای </a:t>
            </a:r>
            <a:r>
              <a:rPr lang="fa-IR" sz="1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در محکومیت </a:t>
            </a:r>
            <a:r>
              <a:rPr lang="fa-IR" sz="16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جنایات اخیر رژیم </a:t>
            </a:r>
            <a:r>
              <a:rPr lang="fa-IR" sz="1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سعودی صادر </a:t>
            </a:r>
            <a:r>
              <a:rPr lang="fa-IR" sz="1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B Titr" panose="00000700000000000000" pitchFamily="2" charset="-78"/>
              </a:rPr>
              <a:t>کردند.</a:t>
            </a:r>
            <a:endParaRPr lang="fa-IR" sz="1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cs typeface="B Titr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138" y="3469464"/>
            <a:ext cx="6690152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4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بِسْمِ اللَّهِ الرَّحْمَنِ </a:t>
            </a:r>
            <a:r>
              <a:rPr lang="fa-IR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الرَّحِیم</a:t>
            </a:r>
            <a:r>
              <a:rPr lang="fa-IR" sz="2400" b="1" dirty="0" smtClean="0">
                <a:cs typeface="B Lotus" panose="00000400000000000000" pitchFamily="2" charset="-78"/>
              </a:rPr>
              <a:t>ِ</a:t>
            </a:r>
          </a:p>
          <a:p>
            <a:pPr algn="just" rtl="1"/>
            <a:endParaRPr lang="fa-IR" sz="1000" b="1" dirty="0">
              <a:cs typeface="B Lotus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جنایت </a:t>
            </a:r>
            <a:r>
              <a:rPr lang="fa-I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فجیع کشتار شیعیان قطیف عربستان به دست پلید حکام رژیم سعودی قلوب مسلمین را به درد </a:t>
            </a:r>
            <a:r>
              <a:rPr lang="fa-I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آورد، این </a:t>
            </a:r>
            <a:r>
              <a:rPr lang="fa-I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رفتارهای ضد اخلاقی وانسانی در راستای تداوم سیاست‌های استکباری  آمریکای جنایتکار و رژیم منحوس صهیونیستی در منطقه است و با این عمل شنیع رژیم سعودی کارنامه خود را بیش از پیش ننگین ساخت</a:t>
            </a:r>
            <a:r>
              <a:rPr lang="fa-I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. ما </a:t>
            </a:r>
            <a:r>
              <a:rPr lang="fa-I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کارکنان، استادان و دانشجویان دانشگاه فنی و حرفه‌ای استان بوشهر ضمن دعوت از مجامع حقوقی بین الملل وسایر سازمان‌های اسلامی خواستار پیگیری حقوقی وقضایی و محکومیت این جنایت وحشیانه و ددمنشانه هستیم وسکوت وبی تفاوتی و تبعیض جامعه بین الملل و سازمان حقوق بشر را جایز نمی‌دانیم</a:t>
            </a:r>
            <a:r>
              <a:rPr lang="fa-I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. ما </a:t>
            </a:r>
            <a:r>
              <a:rPr lang="fa-I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همچنین خواستار دفاع از وحدت مسلمانان؛ ولزوم هوشیاری وبصیرت وبیداری نسبت به تحولات منطقه هستیم و انتقام سخت از خون شهید سلیمانی سردار پرافتخار مقاومت چهره بین المللی  مبارزه با تروریسم در دفاع از ملت های مظلوم مسلمان  وشیعیان از هیچ کوششی فروگذار نمی </a:t>
            </a:r>
            <a:r>
              <a:rPr lang="fa-I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کنیم.</a:t>
            </a:r>
          </a:p>
          <a:p>
            <a:pPr algn="just" rtl="1"/>
            <a:endParaRPr lang="fa-IR" sz="1000" b="1" dirty="0">
              <a:cs typeface="B Lotus" panose="00000400000000000000" pitchFamily="2" charset="-78"/>
            </a:endParaRPr>
          </a:p>
          <a:p>
            <a:pPr rtl="1"/>
            <a:r>
              <a:rPr lang="fa-IR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کارکنان</a:t>
            </a:r>
            <a:r>
              <a:rPr lang="fa-I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B Lotus" panose="00000400000000000000" pitchFamily="2" charset="-78"/>
              </a:rPr>
              <a:t>، استادان و دانشجویان دانشگاه فنی و حرفه‌ای استان بوشهر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187" y="1380949"/>
            <a:ext cx="928048" cy="8845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495" y="1380949"/>
            <a:ext cx="931692" cy="88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71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206</Words>
  <Application>Microsoft Office PowerPoint</Application>
  <PresentationFormat>Overhead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Lotus</vt:lpstr>
      <vt:lpstr>B Titr</vt:lpstr>
      <vt:lpstr>Calibri</vt:lpstr>
      <vt:lpstr>Calibri Light</vt:lpstr>
      <vt:lpstr>Shekasteh_Beta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2022-03-14T13:22:13Z</dcterms:created>
  <dcterms:modified xsi:type="dcterms:W3CDTF">2022-03-14T14:42:39Z</dcterms:modified>
</cp:coreProperties>
</file>